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3"/>
  </p:notesMasterIdLst>
  <p:sldIdLst>
    <p:sldId id="256" r:id="rId2"/>
    <p:sldId id="266" r:id="rId3"/>
    <p:sldId id="258" r:id="rId4"/>
    <p:sldId id="261" r:id="rId5"/>
    <p:sldId id="262" r:id="rId6"/>
    <p:sldId id="267" r:id="rId7"/>
    <p:sldId id="259" r:id="rId8"/>
    <p:sldId id="260" r:id="rId9"/>
    <p:sldId id="265" r:id="rId10"/>
    <p:sldId id="263" r:id="rId11"/>
    <p:sldId id="264" r:id="rId12"/>
  </p:sldIdLst>
  <p:sldSz cx="9144000" cy="6858000" type="screen4x3"/>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browse/>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snapVertSplitter="1" vertBarState="minimized" horzBarState="maximized">
    <p:restoredLeft sz="34559" autoAdjust="0"/>
    <p:restoredTop sz="86364" autoAdjust="0"/>
  </p:normalViewPr>
  <p:slideViewPr>
    <p:cSldViewPr>
      <p:cViewPr varScale="1">
        <p:scale>
          <a:sx n="72" d="100"/>
          <a:sy n="72" d="100"/>
        </p:scale>
        <p:origin x="-1962" y="-96"/>
      </p:cViewPr>
      <p:guideLst>
        <p:guide orient="horz" pos="2160"/>
        <p:guide pos="2880"/>
      </p:guideLst>
    </p:cSldViewPr>
  </p:slideViewPr>
  <p:outlineViewPr>
    <p:cViewPr>
      <p:scale>
        <a:sx n="33" d="100"/>
        <a:sy n="33" d="100"/>
      </p:scale>
      <p:origin x="246" y="0"/>
    </p:cViewPr>
  </p:outlineViewPr>
  <p:notesTextViewPr>
    <p:cViewPr>
      <p:scale>
        <a:sx n="100" d="100"/>
        <a:sy n="100" d="100"/>
      </p:scale>
      <p:origin x="0" y="0"/>
    </p:cViewPr>
  </p:notesTextViewPr>
  <p:sorterViewPr>
    <p:cViewPr>
      <p:scale>
        <a:sx n="66" d="100"/>
        <a:sy n="66" d="100"/>
      </p:scale>
      <p:origin x="0" y="0"/>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8CEF7A6C-D190-417B-9954-2A7AB1E95D24}" type="datetimeFigureOut">
              <a:rPr lang="it-IT" smtClean="0"/>
              <a:t>18/06/2025</a:t>
            </a:fld>
            <a:endParaRPr lang="it-IT"/>
          </a:p>
        </p:txBody>
      </p:sp>
      <p:sp>
        <p:nvSpPr>
          <p:cNvPr id="4" name="Segnaposto immagine diapositiva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6" name="Segnaposto piè di pagina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5780A5B-60DC-4A03-B03D-04DE2ACCB866}" type="slidenum">
              <a:rPr lang="it-IT" smtClean="0"/>
              <a:t>‹N›</a:t>
            </a:fld>
            <a:endParaRPr lang="it-IT"/>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bg>
      <p:bgRef idx="1002">
        <a:schemeClr val="bg2"/>
      </p:bgRef>
    </p:bg>
    <p:spTree>
      <p:nvGrpSpPr>
        <p:cNvPr id="1" name=""/>
        <p:cNvGrpSpPr/>
        <p:nvPr/>
      </p:nvGrpSpPr>
      <p:grpSpPr>
        <a:xfrm>
          <a:off x="0" y="0"/>
          <a:ext cx="0" cy="0"/>
          <a:chOff x="0" y="0"/>
          <a:chExt cx="0" cy="0"/>
        </a:xfrm>
      </p:grpSpPr>
      <p:sp>
        <p:nvSpPr>
          <p:cNvPr id="9" name="Titolo 8"/>
          <p:cNvSpPr>
            <a:spLocks noGrp="1"/>
          </p:cNvSpPr>
          <p:nvPr>
            <p:ph type="ctrTitle"/>
          </p:nvPr>
        </p:nvSpPr>
        <p:spPr>
          <a:xfrm>
            <a:off x="533400" y="1371600"/>
            <a:ext cx="7851648" cy="1828800"/>
          </a:xfrm>
          <a:ln>
            <a:noFill/>
          </a:ln>
        </p:spPr>
        <p:txBody>
          <a:bodyPr vert="horz" tIns="0" rIns="18288" bIns="0" anchor="b">
            <a:normAutofit/>
            <a:scene3d>
              <a:camera prst="orthographicFront"/>
              <a:lightRig rig="freezing" dir="t">
                <a:rot lat="0" lon="0" rev="5640000"/>
              </a:lightRig>
            </a:scene3d>
            <a:sp3d prstMaterial="flat">
              <a:bevelT w="38100" h="38100"/>
              <a:contourClr>
                <a:schemeClr val="tx2"/>
              </a:contourClr>
            </a:sp3d>
          </a:bodyPr>
          <a:lstStyle>
            <a:lvl1pPr algn="r" rtl="0">
              <a:spcBef>
                <a:spcPct val="0"/>
              </a:spcBef>
              <a:buNone/>
              <a:defRPr sz="5600" b="1">
                <a:ln>
                  <a:noFill/>
                </a:ln>
                <a:solidFill>
                  <a:schemeClr val="accent3">
                    <a:tint val="90000"/>
                    <a:satMod val="120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17" name="Sottotitolo 16"/>
          <p:cNvSpPr>
            <a:spLocks noGrp="1"/>
          </p:cNvSpPr>
          <p:nvPr>
            <p:ph type="subTitle" idx="1"/>
          </p:nvPr>
        </p:nvSpPr>
        <p:spPr>
          <a:xfrm>
            <a:off x="533400" y="3228536"/>
            <a:ext cx="7854696" cy="1752600"/>
          </a:xfrm>
        </p:spPr>
        <p:txBody>
          <a:bodyPr lIns="0" rIns="18288"/>
          <a:lstStyle>
            <a:lvl1pPr marL="0" marR="45720" indent="0" algn="r">
              <a:buNone/>
              <a:defRPr>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it-IT" smtClean="0"/>
              <a:t>Fare clic per modificare lo stile del sottotitolo dello schema</a:t>
            </a:r>
            <a:endParaRPr kumimoji="0" lang="en-US"/>
          </a:p>
        </p:txBody>
      </p:sp>
      <p:sp>
        <p:nvSpPr>
          <p:cNvPr id="30" name="Segnaposto data 29"/>
          <p:cNvSpPr>
            <a:spLocks noGrp="1"/>
          </p:cNvSpPr>
          <p:nvPr>
            <p:ph type="dt" sz="half" idx="10"/>
          </p:nvPr>
        </p:nvSpPr>
        <p:spPr/>
        <p:txBody>
          <a:bodyPr/>
          <a:lstStyle/>
          <a:p>
            <a:fld id="{6EEB9546-759A-45EA-A48B-D1E869EF6359}" type="datetimeFigureOut">
              <a:rPr lang="it-IT" smtClean="0"/>
              <a:t>18/06/2025</a:t>
            </a:fld>
            <a:endParaRPr lang="it-IT"/>
          </a:p>
        </p:txBody>
      </p:sp>
      <p:sp>
        <p:nvSpPr>
          <p:cNvPr id="19" name="Segnaposto piè di pagina 18"/>
          <p:cNvSpPr>
            <a:spLocks noGrp="1"/>
          </p:cNvSpPr>
          <p:nvPr>
            <p:ph type="ftr" sz="quarter" idx="11"/>
          </p:nvPr>
        </p:nvSpPr>
        <p:spPr/>
        <p:txBody>
          <a:bodyPr/>
          <a:lstStyle/>
          <a:p>
            <a:endParaRPr lang="it-IT"/>
          </a:p>
        </p:txBody>
      </p:sp>
      <p:sp>
        <p:nvSpPr>
          <p:cNvPr id="27" name="Segnaposto numero diapositiva 26"/>
          <p:cNvSpPr>
            <a:spLocks noGrp="1"/>
          </p:cNvSpPr>
          <p:nvPr>
            <p:ph type="sldNum" sz="quarter" idx="12"/>
          </p:nvPr>
        </p:nvSpPr>
        <p:spPr/>
        <p:txBody>
          <a:bodyPr/>
          <a:lstStyle/>
          <a:p>
            <a:fld id="{5F220545-AD54-4B8E-AD5E-82FC903E3FC6}"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contenuto 2"/>
          <p:cNvSpPr>
            <a:spLocks noGrp="1"/>
          </p:cNvSpPr>
          <p:nvPr>
            <p:ph idx="1"/>
          </p:nvPr>
        </p:nvSpPr>
        <p:spPr/>
        <p:txBody>
          <a:body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EB9546-759A-45EA-A48B-D1E869EF6359}" type="datetimeFigureOut">
              <a:rPr lang="it-IT" smtClean="0"/>
              <a:t>18/06/2025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bg>
      <p:bgRef idx="1002">
        <a:schemeClr val="bg2"/>
      </p:bgRef>
    </p:bg>
    <p:spTree>
      <p:nvGrpSpPr>
        <p:cNvPr id="1" name=""/>
        <p:cNvGrpSpPr/>
        <p:nvPr/>
      </p:nvGrpSpPr>
      <p:grpSpPr>
        <a:xfrm>
          <a:off x="0" y="0"/>
          <a:ext cx="0" cy="0"/>
          <a:chOff x="0" y="0"/>
          <a:chExt cx="0" cy="0"/>
        </a:xfrm>
      </p:grpSpPr>
      <p:sp>
        <p:nvSpPr>
          <p:cNvPr id="2" name="Titolo 1"/>
          <p:cNvSpPr>
            <a:spLocks noGrp="1"/>
          </p:cNvSpPr>
          <p:nvPr>
            <p:ph type="title"/>
          </p:nvPr>
        </p:nvSpPr>
        <p:spPr>
          <a:xfrm>
            <a:off x="530352" y="1316736"/>
            <a:ext cx="7772400" cy="1362456"/>
          </a:xfrm>
          <a:ln>
            <a:noFill/>
          </a:ln>
        </p:spPr>
        <p:txBody>
          <a:bodyPr vert="horz" tIns="0" bIns="0" anchor="b">
            <a:noAutofit/>
            <a:scene3d>
              <a:camera prst="orthographicFront"/>
              <a:lightRig rig="freezing" dir="t">
                <a:rot lat="0" lon="0" rev="5640000"/>
              </a:lightRig>
            </a:scene3d>
            <a:sp3d prstMaterial="flat">
              <a:bevelT w="38100" h="38100"/>
            </a:sp3d>
          </a:bodyPr>
          <a:lstStyle>
            <a:lvl1pPr algn="l" rtl="0">
              <a:spcBef>
                <a:spcPct val="0"/>
              </a:spcBef>
              <a:buNone/>
              <a:defRPr lang="en-US" sz="5600" b="1" cap="none" baseline="0" dirty="0">
                <a:ln w="635">
                  <a:noFill/>
                </a:ln>
                <a:solidFill>
                  <a:schemeClr val="accent4">
                    <a:tint val="90000"/>
                    <a:satMod val="125000"/>
                  </a:schemeClr>
                </a:solidFill>
                <a:effectLst>
                  <a:outerShdw blurRad="38100" dist="25400" dir="5400000" algn="tl" rotWithShape="0">
                    <a:srgbClr val="000000">
                      <a:alpha val="43000"/>
                    </a:srgbClr>
                  </a:outerShdw>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530352" y="2704664"/>
            <a:ext cx="7772400" cy="1509712"/>
          </a:xfrm>
        </p:spPr>
        <p:txBody>
          <a:bodyPr lIns="45720" rIns="45720" anchor="t"/>
          <a:lstStyle>
            <a:lvl1pPr marL="0" indent="0">
              <a:buNone/>
              <a:defRPr sz="22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it-IT" smtClean="0"/>
              <a:t>Fare clic per modificare stili del testo dello schema</a:t>
            </a:r>
          </a:p>
        </p:txBody>
      </p:sp>
      <p:sp>
        <p:nvSpPr>
          <p:cNvPr id="4" name="Segnaposto data 3"/>
          <p:cNvSpPr>
            <a:spLocks noGrp="1"/>
          </p:cNvSpPr>
          <p:nvPr>
            <p:ph type="dt" sz="half" idx="10"/>
          </p:nvPr>
        </p:nvSpPr>
        <p:spPr/>
        <p:txBody>
          <a:bodyPr/>
          <a:lstStyle/>
          <a:p>
            <a:fld id="{6EEB9546-759A-45EA-A48B-D1E869EF6359}" type="datetimeFigureOut">
              <a:rPr lang="it-IT" smtClean="0"/>
              <a:t>18/06/2025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220545-AD54-4B8E-AD5E-82FC903E3FC6}" type="slidenum">
              <a:rPr lang="it-IT" smtClean="0"/>
              <a:t>‹N›</a:t>
            </a:fld>
            <a:endParaRPr lang="it-IT"/>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a:lstStyle/>
          <a:p>
            <a:r>
              <a:rPr kumimoji="0" lang="it-IT" smtClean="0"/>
              <a:t>Fare clic per modificare lo stile del titolo</a:t>
            </a:r>
            <a:endParaRPr kumimoji="0" lang="en-US"/>
          </a:p>
        </p:txBody>
      </p:sp>
      <p:sp>
        <p:nvSpPr>
          <p:cNvPr id="3" name="Segnaposto contenuto 2"/>
          <p:cNvSpPr>
            <a:spLocks noGrp="1"/>
          </p:cNvSpPr>
          <p:nvPr>
            <p:ph sz="half" idx="1"/>
          </p:nvPr>
        </p:nvSpPr>
        <p:spPr>
          <a:xfrm>
            <a:off x="457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contenuto 3"/>
          <p:cNvSpPr>
            <a:spLocks noGrp="1"/>
          </p:cNvSpPr>
          <p:nvPr>
            <p:ph sz="half" idx="2"/>
          </p:nvPr>
        </p:nvSpPr>
        <p:spPr>
          <a:xfrm>
            <a:off x="4648200" y="1920085"/>
            <a:ext cx="4038600" cy="4434840"/>
          </a:xfrm>
        </p:spPr>
        <p:txBody>
          <a:bodyPr/>
          <a:lstStyle>
            <a:lvl1pPr>
              <a:defRPr sz="2600"/>
            </a:lvl1pPr>
            <a:lvl2pPr>
              <a:defRPr sz="2400"/>
            </a:lvl2pPr>
            <a:lvl3pPr>
              <a:defRPr sz="2000"/>
            </a:lvl3pPr>
            <a:lvl4pPr>
              <a:defRPr sz="18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EEB9546-759A-45EA-A48B-D1E869EF6359}" type="datetimeFigureOut">
              <a:rPr lang="it-IT" smtClean="0"/>
              <a:t>18/06/2025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229600" cy="1143000"/>
          </a:xfrm>
        </p:spPr>
        <p:txBody>
          <a:bodyPr tIns="45720" anchor="b"/>
          <a:lstStyle>
            <a:lvl1pPr>
              <a:defRPr/>
            </a:lvl1pPr>
          </a:lstStyle>
          <a:p>
            <a:r>
              <a:rPr kumimoji="0" lang="it-IT" smtClean="0"/>
              <a:t>Fare clic per modificare lo stile del titolo</a:t>
            </a:r>
            <a:endParaRPr kumimoji="0" lang="en-US"/>
          </a:p>
        </p:txBody>
      </p:sp>
      <p:sp>
        <p:nvSpPr>
          <p:cNvPr id="3" name="Segnaposto testo 2"/>
          <p:cNvSpPr>
            <a:spLocks noGrp="1"/>
          </p:cNvSpPr>
          <p:nvPr>
            <p:ph type="body" idx="1"/>
          </p:nvPr>
        </p:nvSpPr>
        <p:spPr>
          <a:xfrm>
            <a:off x="457200" y="1855248"/>
            <a:ext cx="4040188" cy="659352"/>
          </a:xfrm>
        </p:spPr>
        <p:txBody>
          <a:bodyPr lIns="45720" tIns="0" rIns="45720" bIns="0" anchor="ctr">
            <a:noAutofit/>
          </a:bodyP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4" name="Segnaposto testo 3"/>
          <p:cNvSpPr>
            <a:spLocks noGrp="1"/>
          </p:cNvSpPr>
          <p:nvPr>
            <p:ph type="body" sz="half" idx="3"/>
          </p:nvPr>
        </p:nvSpPr>
        <p:spPr>
          <a:xfrm>
            <a:off x="4645025" y="1859757"/>
            <a:ext cx="4041775" cy="654843"/>
          </a:xfrm>
        </p:spPr>
        <p:txBody>
          <a:bodyPr lIns="45720" tIns="0" rIns="45720" bIns="0" anchor="ctr"/>
          <a:lstStyle>
            <a:lvl1pPr marL="0" indent="0">
              <a:buNone/>
              <a:defRPr sz="2400" b="1" cap="none" baseline="0">
                <a:solidFill>
                  <a:schemeClr val="tx2"/>
                </a:solidFill>
                <a:effectLst/>
              </a:defRPr>
            </a:lvl1pPr>
            <a:lvl2pPr>
              <a:buNone/>
              <a:defRPr sz="2000" b="1"/>
            </a:lvl2pPr>
            <a:lvl3pPr>
              <a:buNone/>
              <a:defRPr sz="1800" b="1"/>
            </a:lvl3pPr>
            <a:lvl4pPr>
              <a:buNone/>
              <a:defRPr sz="1600" b="1"/>
            </a:lvl4pPr>
            <a:lvl5pPr>
              <a:buNone/>
              <a:defRPr sz="1600" b="1"/>
            </a:lvl5pPr>
          </a:lstStyle>
          <a:p>
            <a:pPr lvl="0" eaLnBrk="1" latinLnBrk="0" hangingPunct="1"/>
            <a:r>
              <a:rPr kumimoji="0" lang="it-IT" smtClean="0"/>
              <a:t>Fare clic per modificare stili del testo dello schema</a:t>
            </a:r>
          </a:p>
        </p:txBody>
      </p:sp>
      <p:sp>
        <p:nvSpPr>
          <p:cNvPr id="5" name="Segnaposto contenuto 4"/>
          <p:cNvSpPr>
            <a:spLocks noGrp="1"/>
          </p:cNvSpPr>
          <p:nvPr>
            <p:ph sz="quarter" idx="2"/>
          </p:nvPr>
        </p:nvSpPr>
        <p:spPr>
          <a:xfrm>
            <a:off x="457200" y="2514600"/>
            <a:ext cx="4040188"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6" name="Segnaposto contenuto 5"/>
          <p:cNvSpPr>
            <a:spLocks noGrp="1"/>
          </p:cNvSpPr>
          <p:nvPr>
            <p:ph sz="quarter" idx="4"/>
          </p:nvPr>
        </p:nvSpPr>
        <p:spPr>
          <a:xfrm>
            <a:off x="4645025" y="2514600"/>
            <a:ext cx="4041775" cy="3845720"/>
          </a:xfrm>
        </p:spPr>
        <p:txBody>
          <a:bodyPr tIns="0"/>
          <a:lstStyle>
            <a:lvl1pPr>
              <a:defRPr sz="2200"/>
            </a:lvl1pPr>
            <a:lvl2pPr>
              <a:defRPr sz="2000"/>
            </a:lvl2pPr>
            <a:lvl3pPr>
              <a:defRPr sz="1800"/>
            </a:lvl3pPr>
            <a:lvl4pPr>
              <a:defRPr sz="1600"/>
            </a:lvl4pPr>
            <a:lvl5pPr>
              <a:defRPr sz="16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7" name="Segnaposto data 6"/>
          <p:cNvSpPr>
            <a:spLocks noGrp="1"/>
          </p:cNvSpPr>
          <p:nvPr>
            <p:ph type="dt" sz="half" idx="10"/>
          </p:nvPr>
        </p:nvSpPr>
        <p:spPr/>
        <p:txBody>
          <a:bodyPr/>
          <a:lstStyle/>
          <a:p>
            <a:fld id="{6EEB9546-759A-45EA-A48B-D1E869EF6359}" type="datetimeFigureOut">
              <a:rPr lang="it-IT" smtClean="0"/>
              <a:t>18/06/2025</a:t>
            </a:fld>
            <a:endParaRPr lang="it-IT"/>
          </a:p>
        </p:txBody>
      </p:sp>
      <p:sp>
        <p:nvSpPr>
          <p:cNvPr id="8" name="Segnaposto piè di pagina 7"/>
          <p:cNvSpPr>
            <a:spLocks noGrp="1"/>
          </p:cNvSpPr>
          <p:nvPr>
            <p:ph type="ftr" sz="quarter" idx="11"/>
          </p:nvPr>
        </p:nvSpPr>
        <p:spPr/>
        <p:txBody>
          <a:bodyPr/>
          <a:lstStyle/>
          <a:p>
            <a:endParaRPr lang="it-IT"/>
          </a:p>
        </p:txBody>
      </p:sp>
      <p:sp>
        <p:nvSpPr>
          <p:cNvPr id="9" name="Segnaposto numero diapositiva 8"/>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457200" y="704088"/>
            <a:ext cx="8305800" cy="1143000"/>
          </a:xfrm>
        </p:spPr>
        <p:txBody>
          <a:bodyPr vert="horz" tIns="45720" bIns="0" anchor="b">
            <a:normAutofit/>
            <a:scene3d>
              <a:camera prst="orthographicFront"/>
              <a:lightRig rig="freezing" dir="t">
                <a:rot lat="0" lon="0" rev="5640000"/>
              </a:lightRig>
            </a:scene3d>
            <a:sp3d prstMaterial="flat">
              <a:contourClr>
                <a:schemeClr val="tx2"/>
              </a:contourClr>
            </a:sp3d>
          </a:bodyPr>
          <a:lstStyle>
            <a:lvl1pPr algn="l" rtl="0">
              <a:spcBef>
                <a:spcPct val="0"/>
              </a:spcBef>
              <a:buNone/>
              <a:defRPr sz="50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data 2"/>
          <p:cNvSpPr>
            <a:spLocks noGrp="1"/>
          </p:cNvSpPr>
          <p:nvPr>
            <p:ph type="dt" sz="half" idx="10"/>
          </p:nvPr>
        </p:nvSpPr>
        <p:spPr/>
        <p:txBody>
          <a:bodyPr/>
          <a:lstStyle/>
          <a:p>
            <a:fld id="{6EEB9546-759A-45EA-A48B-D1E869EF6359}" type="datetimeFigureOut">
              <a:rPr lang="it-IT" smtClean="0"/>
              <a:t>18/06/2025</a:t>
            </a:fld>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Segnaposto data 1"/>
          <p:cNvSpPr>
            <a:spLocks noGrp="1"/>
          </p:cNvSpPr>
          <p:nvPr>
            <p:ph type="dt" sz="half" idx="10"/>
          </p:nvPr>
        </p:nvSpPr>
        <p:spPr/>
        <p:txBody>
          <a:bodyPr/>
          <a:lstStyle/>
          <a:p>
            <a:fld id="{6EEB9546-759A-45EA-A48B-D1E869EF6359}" type="datetimeFigureOut">
              <a:rPr lang="it-IT" smtClean="0"/>
              <a:t>18/06/2025</a:t>
            </a:fld>
            <a:endParaRPr lang="it-IT"/>
          </a:p>
        </p:txBody>
      </p:sp>
      <p:sp>
        <p:nvSpPr>
          <p:cNvPr id="3" name="Segnaposto piè di pagina 2"/>
          <p:cNvSpPr>
            <a:spLocks noGrp="1"/>
          </p:cNvSpPr>
          <p:nvPr>
            <p:ph type="ftr" sz="quarter" idx="11"/>
          </p:nvPr>
        </p:nvSpPr>
        <p:spPr/>
        <p:txBody>
          <a:bodyPr/>
          <a:lstStyle/>
          <a:p>
            <a:endParaRPr lang="it-IT"/>
          </a:p>
        </p:txBody>
      </p:sp>
      <p:sp>
        <p:nvSpPr>
          <p:cNvPr id="4" name="Segnaposto numero diapositiva 3"/>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685800" y="514352"/>
            <a:ext cx="2743200" cy="1162050"/>
          </a:xfrm>
        </p:spPr>
        <p:txBody>
          <a:bodyPr lIns="0" anchor="b">
            <a:noAutofit/>
          </a:bodyPr>
          <a:lstStyle>
            <a:lvl1pPr algn="l" rtl="0">
              <a:spcBef>
                <a:spcPct val="0"/>
              </a:spcBef>
              <a:buNone/>
              <a:defRPr sz="2600" b="0">
                <a:ln>
                  <a:noFill/>
                </a:ln>
                <a:solidFill>
                  <a:schemeClr val="tx2"/>
                </a:solidFill>
                <a:effectLst/>
                <a:latin typeface="+mj-lt"/>
                <a:ea typeface="+mj-ea"/>
                <a:cs typeface="+mj-cs"/>
              </a:defRPr>
            </a:lvl1pPr>
          </a:lstStyle>
          <a:p>
            <a:r>
              <a:rPr kumimoji="0" lang="it-IT" smtClean="0"/>
              <a:t>Fare clic per modificare lo stile del titolo</a:t>
            </a:r>
            <a:endParaRPr kumimoji="0" lang="en-US"/>
          </a:p>
        </p:txBody>
      </p:sp>
      <p:sp>
        <p:nvSpPr>
          <p:cNvPr id="3" name="Segnaposto testo 2"/>
          <p:cNvSpPr>
            <a:spLocks noGrp="1"/>
          </p:cNvSpPr>
          <p:nvPr>
            <p:ph type="body" idx="2"/>
          </p:nvPr>
        </p:nvSpPr>
        <p:spPr>
          <a:xfrm>
            <a:off x="685800" y="1676400"/>
            <a:ext cx="2743200" cy="4572000"/>
          </a:xfrm>
        </p:spPr>
        <p:txBody>
          <a:bodyPr lIns="18288" rIns="18288"/>
          <a:lstStyle>
            <a:lvl1pPr marL="0" indent="0" algn="l">
              <a:buNone/>
              <a:defRPr sz="1400"/>
            </a:lvl1pPr>
            <a:lvl2pPr indent="0" algn="l">
              <a:buNone/>
              <a:defRPr sz="1200"/>
            </a:lvl2pPr>
            <a:lvl3pPr indent="0" algn="l">
              <a:buNone/>
              <a:defRPr sz="1000"/>
            </a:lvl3pPr>
            <a:lvl4pPr indent="0" algn="l">
              <a:buNone/>
              <a:defRPr sz="900"/>
            </a:lvl4pPr>
            <a:lvl5pPr indent="0" algn="l">
              <a:buNone/>
              <a:defRPr sz="900"/>
            </a:lvl5pPr>
          </a:lstStyle>
          <a:p>
            <a:pPr lvl="0" eaLnBrk="1" latinLnBrk="0" hangingPunct="1"/>
            <a:r>
              <a:rPr kumimoji="0" lang="it-IT" smtClean="0"/>
              <a:t>Fare clic per modificare stili del testo dello schema</a:t>
            </a:r>
          </a:p>
        </p:txBody>
      </p:sp>
      <p:sp>
        <p:nvSpPr>
          <p:cNvPr id="4" name="Segnaposto contenuto 3"/>
          <p:cNvSpPr>
            <a:spLocks noGrp="1"/>
          </p:cNvSpPr>
          <p:nvPr>
            <p:ph sz="half" idx="1"/>
          </p:nvPr>
        </p:nvSpPr>
        <p:spPr>
          <a:xfrm>
            <a:off x="3575050" y="1676400"/>
            <a:ext cx="5111750" cy="4572000"/>
          </a:xfrm>
        </p:spPr>
        <p:txBody>
          <a:bodyPr tIns="0"/>
          <a:lstStyle>
            <a:lvl1pPr>
              <a:defRPr sz="2800"/>
            </a:lvl1pPr>
            <a:lvl2pPr>
              <a:defRPr sz="2600"/>
            </a:lvl2pPr>
            <a:lvl3pPr>
              <a:defRPr sz="2400"/>
            </a:lvl3pPr>
            <a:lvl4pPr>
              <a:defRPr sz="2000"/>
            </a:lvl4pPr>
            <a:lvl5pPr>
              <a:defRPr sz="1800"/>
            </a:lvl5pPr>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5" name="Segnaposto data 4"/>
          <p:cNvSpPr>
            <a:spLocks noGrp="1"/>
          </p:cNvSpPr>
          <p:nvPr>
            <p:ph type="dt" sz="half" idx="10"/>
          </p:nvPr>
        </p:nvSpPr>
        <p:spPr/>
        <p:txBody>
          <a:bodyPr/>
          <a:lstStyle/>
          <a:p>
            <a:fld id="{6EEB9546-759A-45EA-A48B-D1E869EF6359}" type="datetimeFigureOut">
              <a:rPr lang="it-IT" smtClean="0"/>
              <a:t>18/06/2025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magine con didascalia">
    <p:spTree>
      <p:nvGrpSpPr>
        <p:cNvPr id="1" name=""/>
        <p:cNvGrpSpPr/>
        <p:nvPr/>
      </p:nvGrpSpPr>
      <p:grpSpPr>
        <a:xfrm>
          <a:off x="0" y="0"/>
          <a:ext cx="0" cy="0"/>
          <a:chOff x="0" y="0"/>
          <a:chExt cx="0" cy="0"/>
        </a:xfrm>
      </p:grpSpPr>
      <p:sp>
        <p:nvSpPr>
          <p:cNvPr id="9" name="Ritaglia e arrotonda singolo angolo rettangolo 8"/>
          <p:cNvSpPr/>
          <p:nvPr/>
        </p:nvSpPr>
        <p:spPr>
          <a:xfrm rot="420000" flipV="1">
            <a:off x="3165753" y="1108077"/>
            <a:ext cx="5257800" cy="4114800"/>
          </a:xfrm>
          <a:prstGeom prst="snipRoundRect">
            <a:avLst>
              <a:gd name="adj1" fmla="val 0"/>
              <a:gd name="adj2" fmla="val 3646"/>
            </a:avLst>
          </a:prstGeom>
          <a:solidFill>
            <a:srgbClr val="FFFFFF"/>
          </a:solidFill>
          <a:ln w="3175" cap="rnd" cmpd="sng" algn="ctr">
            <a:solidFill>
              <a:srgbClr val="C0C0C0"/>
            </a:solidFill>
            <a:prstDash val="solid"/>
          </a:ln>
          <a:effectLst>
            <a:outerShdw blurRad="63500" dist="38500" dir="7500000" sx="98500" sy="100080" kx="100000" algn="tl" rotWithShape="0">
              <a:srgbClr val="000000">
                <a:alpha val="25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12" name="Triangolo rettangolo 11"/>
          <p:cNvSpPr/>
          <p:nvPr/>
        </p:nvSpPr>
        <p:spPr>
          <a:xfrm rot="420000" flipV="1">
            <a:off x="8004134" y="5359769"/>
            <a:ext cx="155448" cy="155448"/>
          </a:xfrm>
          <a:prstGeom prst="rtTriangle">
            <a:avLst/>
          </a:prstGeom>
          <a:solidFill>
            <a:srgbClr val="FFFFFF"/>
          </a:solidFill>
          <a:ln w="12700" cap="flat" cmpd="sng" algn="ctr">
            <a:solidFill>
              <a:srgbClr val="FFFFFF"/>
            </a:solidFill>
            <a:prstDash val="solid"/>
            <a:bevel/>
          </a:ln>
          <a:effectLst>
            <a:outerShdw blurRad="19685" dist="6350" dir="12900000" algn="tl" rotWithShape="0">
              <a:srgbClr val="000000">
                <a:alpha val="47000"/>
              </a:srgbClr>
            </a:outerShdw>
          </a:effectLst>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p:nvSpPr>
          <p:cNvPr id="2" name="Titolo 1"/>
          <p:cNvSpPr>
            <a:spLocks noGrp="1"/>
          </p:cNvSpPr>
          <p:nvPr>
            <p:ph type="title"/>
          </p:nvPr>
        </p:nvSpPr>
        <p:spPr>
          <a:xfrm>
            <a:off x="609600" y="1176996"/>
            <a:ext cx="2212848" cy="1582621"/>
          </a:xfrm>
        </p:spPr>
        <p:txBody>
          <a:bodyPr vert="horz" lIns="45720" tIns="45720" rIns="45720" bIns="45720" anchor="b"/>
          <a:lstStyle>
            <a:lvl1pPr algn="l">
              <a:buNone/>
              <a:defRPr sz="2000" b="1">
                <a:solidFill>
                  <a:schemeClr val="tx2"/>
                </a:solidFill>
              </a:defRPr>
            </a:lvl1pPr>
          </a:lstStyle>
          <a:p>
            <a:r>
              <a:rPr kumimoji="0" lang="it-IT" smtClean="0"/>
              <a:t>Fare clic per modificare lo stile del titolo</a:t>
            </a:r>
            <a:endParaRPr kumimoji="0" lang="en-US"/>
          </a:p>
        </p:txBody>
      </p:sp>
      <p:sp>
        <p:nvSpPr>
          <p:cNvPr id="4" name="Segnaposto testo 3"/>
          <p:cNvSpPr>
            <a:spLocks noGrp="1"/>
          </p:cNvSpPr>
          <p:nvPr>
            <p:ph type="body" sz="half" idx="2"/>
          </p:nvPr>
        </p:nvSpPr>
        <p:spPr>
          <a:xfrm>
            <a:off x="609600" y="2828785"/>
            <a:ext cx="2209800" cy="2179320"/>
          </a:xfrm>
        </p:spPr>
        <p:txBody>
          <a:bodyPr lIns="64008" rIns="45720" bIns="45720" anchor="t"/>
          <a:lstStyle>
            <a:lvl1pPr marL="0" indent="0" algn="l">
              <a:spcBef>
                <a:spcPts val="250"/>
              </a:spcBef>
              <a:buFontTx/>
              <a:buNone/>
              <a:defRPr sz="1300"/>
            </a:lvl1pPr>
            <a:lvl2pPr>
              <a:defRPr sz="1200"/>
            </a:lvl2pPr>
            <a:lvl3pPr>
              <a:defRPr sz="1000"/>
            </a:lvl3pPr>
            <a:lvl4pPr>
              <a:defRPr sz="900"/>
            </a:lvl4pPr>
            <a:lvl5pPr>
              <a:defRPr sz="900"/>
            </a:lvl5pPr>
          </a:lstStyle>
          <a:p>
            <a:pPr lvl="0" eaLnBrk="1" latinLnBrk="0" hangingPunct="1"/>
            <a:r>
              <a:rPr kumimoji="0" lang="it-IT" smtClean="0"/>
              <a:t>Fare clic per modificare stili del testo dello schema</a:t>
            </a:r>
          </a:p>
        </p:txBody>
      </p:sp>
      <p:sp>
        <p:nvSpPr>
          <p:cNvPr id="5" name="Segnaposto data 4"/>
          <p:cNvSpPr>
            <a:spLocks noGrp="1"/>
          </p:cNvSpPr>
          <p:nvPr>
            <p:ph type="dt" sz="half" idx="10"/>
          </p:nvPr>
        </p:nvSpPr>
        <p:spPr/>
        <p:txBody>
          <a:bodyPr/>
          <a:lstStyle/>
          <a:p>
            <a:fld id="{6EEB9546-759A-45EA-A48B-D1E869EF6359}" type="datetimeFigureOut">
              <a:rPr lang="it-IT" smtClean="0"/>
              <a:t>18/06/2025</a:t>
            </a:fld>
            <a:endParaRPr lang="it-IT"/>
          </a:p>
        </p:txBody>
      </p:sp>
      <p:sp>
        <p:nvSpPr>
          <p:cNvPr id="6" name="Segnaposto piè di pagina 5"/>
          <p:cNvSpPr>
            <a:spLocks noGrp="1"/>
          </p:cNvSpPr>
          <p:nvPr>
            <p:ph type="ftr" sz="quarter" idx="11"/>
          </p:nvPr>
        </p:nvSpPr>
        <p:spPr/>
        <p:txBody>
          <a:bodyPr/>
          <a:lstStyle/>
          <a:p>
            <a:endParaRPr lang="it-IT"/>
          </a:p>
        </p:txBody>
      </p:sp>
      <p:sp>
        <p:nvSpPr>
          <p:cNvPr id="7" name="Segnaposto numero diapositiva 6"/>
          <p:cNvSpPr>
            <a:spLocks noGrp="1"/>
          </p:cNvSpPr>
          <p:nvPr>
            <p:ph type="sldNum" sz="quarter" idx="12"/>
          </p:nvPr>
        </p:nvSpPr>
        <p:spPr>
          <a:xfrm>
            <a:off x="8077200" y="6356350"/>
            <a:ext cx="609600" cy="365125"/>
          </a:xfrm>
        </p:spPr>
        <p:txBody>
          <a:bodyPr/>
          <a:lstStyle/>
          <a:p>
            <a:fld id="{5F220545-AD54-4B8E-AD5E-82FC903E3FC6}" type="slidenum">
              <a:rPr lang="it-IT" smtClean="0"/>
              <a:t>‹N›</a:t>
            </a:fld>
            <a:endParaRPr lang="it-IT"/>
          </a:p>
        </p:txBody>
      </p:sp>
      <p:sp>
        <p:nvSpPr>
          <p:cNvPr id="3" name="Segnaposto immagine 2"/>
          <p:cNvSpPr>
            <a:spLocks noGrp="1"/>
          </p:cNvSpPr>
          <p:nvPr>
            <p:ph type="pic" idx="1"/>
          </p:nvPr>
        </p:nvSpPr>
        <p:spPr>
          <a:xfrm rot="420000">
            <a:off x="3485793" y="1199517"/>
            <a:ext cx="4617720" cy="3931920"/>
          </a:xfrm>
          <a:prstGeom prst="rect">
            <a:avLst/>
          </a:prstGeom>
          <a:solidFill>
            <a:schemeClr val="bg2"/>
          </a:solidFill>
          <a:ln w="3000" cap="rnd">
            <a:solidFill>
              <a:srgbClr val="C0C0C0"/>
            </a:solidFill>
            <a:round/>
          </a:ln>
          <a:effectLst/>
        </p:spPr>
        <p:txBody>
          <a:bodyPr/>
          <a:lstStyle>
            <a:lvl1pPr marL="0" indent="0">
              <a:buNone/>
              <a:defRPr sz="3200"/>
            </a:lvl1pPr>
          </a:lstStyle>
          <a:p>
            <a:r>
              <a:rPr kumimoji="0" lang="it-IT" smtClean="0"/>
              <a:t>Fare clic sull'icona per inserire un'immagine</a:t>
            </a:r>
            <a:endParaRPr kumimoji="0" lang="en-US" dirty="0"/>
          </a:p>
        </p:txBody>
      </p:sp>
      <p:sp>
        <p:nvSpPr>
          <p:cNvPr id="10" name="Figura a mano libera 9"/>
          <p:cNvSpPr>
            <a:spLocks/>
          </p:cNvSpPr>
          <p:nvPr/>
        </p:nvSpPr>
        <p:spPr bwMode="auto">
          <a:xfrm flipV="1">
            <a:off x="-9525" y="5816600"/>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11" name="Figura a mano libera 10"/>
          <p:cNvSpPr>
            <a:spLocks/>
          </p:cNvSpPr>
          <p:nvPr/>
        </p:nvSpPr>
        <p:spPr bwMode="auto">
          <a:xfrm flipV="1">
            <a:off x="4381500" y="6219825"/>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EB9546-759A-45EA-A48B-D1E869EF6359}" type="datetimeFigureOut">
              <a:rPr lang="it-IT" smtClean="0"/>
              <a:t>18/06/2025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629400" y="914401"/>
            <a:ext cx="2057400" cy="5211763"/>
          </a:xfrm>
        </p:spPr>
        <p:txBody>
          <a:bodyPr vert="eaVert"/>
          <a:lstStyle/>
          <a:p>
            <a:r>
              <a:rPr kumimoji="0" lang="it-IT" smtClean="0"/>
              <a:t>Fare clic per modificare lo stile del titolo</a:t>
            </a:r>
            <a:endParaRPr kumimoji="0" lang="en-US"/>
          </a:p>
        </p:txBody>
      </p:sp>
      <p:sp>
        <p:nvSpPr>
          <p:cNvPr id="3" name="Segnaposto testo verticale 2"/>
          <p:cNvSpPr>
            <a:spLocks noGrp="1"/>
          </p:cNvSpPr>
          <p:nvPr>
            <p:ph type="body" orient="vert" idx="1"/>
          </p:nvPr>
        </p:nvSpPr>
        <p:spPr>
          <a:xfrm>
            <a:off x="457200" y="914401"/>
            <a:ext cx="6019800" cy="5211763"/>
          </a:xfrm>
        </p:spPr>
        <p:txBody>
          <a:bodyPr vert="eaVert"/>
          <a:lstStyle/>
          <a:p>
            <a:pPr lvl="0" eaLnBrk="1" latinLnBrk="0" hangingPunct="1"/>
            <a:r>
              <a:rPr lang="it-IT" smtClean="0"/>
              <a:t>Fare clic per modificare stili del testo dello schema</a:t>
            </a:r>
          </a:p>
          <a:p>
            <a:pPr lvl="1" eaLnBrk="1" latinLnBrk="0" hangingPunct="1"/>
            <a:r>
              <a:rPr lang="it-IT" smtClean="0"/>
              <a:t>Secondo livello</a:t>
            </a:r>
          </a:p>
          <a:p>
            <a:pPr lvl="2" eaLnBrk="1" latinLnBrk="0" hangingPunct="1"/>
            <a:r>
              <a:rPr lang="it-IT" smtClean="0"/>
              <a:t>Terzo livello</a:t>
            </a:r>
          </a:p>
          <a:p>
            <a:pPr lvl="3" eaLnBrk="1" latinLnBrk="0" hangingPunct="1"/>
            <a:r>
              <a:rPr lang="it-IT" smtClean="0"/>
              <a:t>Quarto livello</a:t>
            </a:r>
          </a:p>
          <a:p>
            <a:pPr lvl="4" eaLnBrk="1" latinLnBrk="0" hangingPunct="1"/>
            <a:r>
              <a:rPr lang="it-IT" smtClean="0"/>
              <a:t>Quinto livello</a:t>
            </a:r>
            <a:endParaRPr kumimoji="0" lang="en-US"/>
          </a:p>
        </p:txBody>
      </p:sp>
      <p:sp>
        <p:nvSpPr>
          <p:cNvPr id="4" name="Segnaposto data 3"/>
          <p:cNvSpPr>
            <a:spLocks noGrp="1"/>
          </p:cNvSpPr>
          <p:nvPr>
            <p:ph type="dt" sz="half" idx="10"/>
          </p:nvPr>
        </p:nvSpPr>
        <p:spPr/>
        <p:txBody>
          <a:bodyPr/>
          <a:lstStyle/>
          <a:p>
            <a:fld id="{6EEB9546-759A-45EA-A48B-D1E869EF6359}" type="datetimeFigureOut">
              <a:rPr lang="it-IT" smtClean="0"/>
              <a:t>18/06/2025</a:t>
            </a:fld>
            <a:endParaRPr lang="it-IT"/>
          </a:p>
        </p:txBody>
      </p:sp>
      <p:sp>
        <p:nvSpPr>
          <p:cNvPr id="5" name="Segnaposto piè di pagina 4"/>
          <p:cNvSpPr>
            <a:spLocks noGrp="1"/>
          </p:cNvSpPr>
          <p:nvPr>
            <p:ph type="ftr" sz="quarter" idx="11"/>
          </p:nvPr>
        </p:nvSpPr>
        <p:spPr/>
        <p:txBody>
          <a:bodyPr/>
          <a:lstStyle/>
          <a:p>
            <a:endParaRPr lang="it-IT"/>
          </a:p>
        </p:txBody>
      </p:sp>
      <p:sp>
        <p:nvSpPr>
          <p:cNvPr id="6" name="Segnaposto numero diapositiva 5"/>
          <p:cNvSpPr>
            <a:spLocks noGrp="1"/>
          </p:cNvSpPr>
          <p:nvPr>
            <p:ph type="sldNum" sz="quarter" idx="12"/>
          </p:nvPr>
        </p:nvSpPr>
        <p:spPr/>
        <p:txBody>
          <a:bodyPr/>
          <a:lstStyle/>
          <a:p>
            <a:fld id="{5F220545-AD54-4B8E-AD5E-82FC903E3FC6}" type="slidenum">
              <a:rPr lang="it-IT" smtClean="0"/>
              <a:t>‹N›</a:t>
            </a:fld>
            <a:endParaRPr lang="it-IT"/>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7" name="Figura a mano libera 6"/>
          <p:cNvSpPr>
            <a:spLocks/>
          </p:cNvSpPr>
          <p:nvPr/>
        </p:nvSpPr>
        <p:spPr bwMode="auto">
          <a:xfrm>
            <a:off x="-9525" y="-7144"/>
            <a:ext cx="9163050" cy="1041400"/>
          </a:xfrm>
          <a:custGeom>
            <a:avLst>
              <a:gd name="A1" fmla="val 0"/>
              <a:gd name="A2" fmla="val 0"/>
              <a:gd name="A3" fmla="val 0"/>
              <a:gd name="A4" fmla="val 0"/>
              <a:gd name="A5" fmla="val 0"/>
              <a:gd name="A6" fmla="val 0"/>
              <a:gd name="A7" fmla="val 0"/>
              <a:gd name="A8" fmla="val 0"/>
            </a:avLst>
            <a:gdLst/>
            <a:ahLst/>
            <a:cxnLst>
              <a:cxn ang="0">
                <a:pos x="6" y="2"/>
              </a:cxn>
              <a:cxn ang="0">
                <a:pos x="2542" y="0"/>
              </a:cxn>
              <a:cxn ang="0">
                <a:pos x="4374" y="367"/>
              </a:cxn>
              <a:cxn ang="0">
                <a:pos x="5766" y="55"/>
              </a:cxn>
              <a:cxn ang="0">
                <a:pos x="5772" y="213"/>
              </a:cxn>
              <a:cxn ang="0">
                <a:pos x="4302" y="439"/>
              </a:cxn>
              <a:cxn ang="0">
                <a:pos x="1488" y="201"/>
              </a:cxn>
              <a:cxn ang="0">
                <a:pos x="0" y="656"/>
              </a:cxn>
              <a:cxn ang="0">
                <a:pos x="6" y="2"/>
              </a:cxn>
            </a:cxnLst>
            <a:rect l="0" t="0" r="0" b="0"/>
            <a:pathLst>
              <a:path w="5772" h="656">
                <a:moveTo>
                  <a:pt x="6" y="2"/>
                </a:moveTo>
                <a:lnTo>
                  <a:pt x="2542" y="0"/>
                </a:lnTo>
                <a:cubicBezTo>
                  <a:pt x="2746" y="101"/>
                  <a:pt x="3828" y="367"/>
                  <a:pt x="4374" y="367"/>
                </a:cubicBezTo>
                <a:cubicBezTo>
                  <a:pt x="4920" y="367"/>
                  <a:pt x="5526" y="152"/>
                  <a:pt x="5766" y="55"/>
                </a:cubicBezTo>
                <a:lnTo>
                  <a:pt x="5772" y="213"/>
                </a:lnTo>
                <a:cubicBezTo>
                  <a:pt x="5670" y="257"/>
                  <a:pt x="5016" y="441"/>
                  <a:pt x="4302" y="439"/>
                </a:cubicBezTo>
                <a:cubicBezTo>
                  <a:pt x="3588" y="437"/>
                  <a:pt x="2205" y="165"/>
                  <a:pt x="1488" y="201"/>
                </a:cubicBezTo>
                <a:cubicBezTo>
                  <a:pt x="750" y="209"/>
                  <a:pt x="270" y="482"/>
                  <a:pt x="0" y="656"/>
                </a:cubicBezTo>
                <a:lnTo>
                  <a:pt x="6" y="2"/>
                </a:lnTo>
                <a:close/>
              </a:path>
            </a:pathLst>
          </a:custGeom>
          <a:gradFill>
            <a:gsLst>
              <a:gs pos="0">
                <a:schemeClr val="accent2">
                  <a:shade val="50000"/>
                  <a:alpha val="45000"/>
                  <a:satMod val="120000"/>
                </a:schemeClr>
              </a:gs>
              <a:gs pos="100000">
                <a:schemeClr val="accent3">
                  <a:shade val="80000"/>
                  <a:alpha val="55000"/>
                  <a:satMod val="155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8" name="Figura a mano libera 7"/>
          <p:cNvSpPr>
            <a:spLocks/>
          </p:cNvSpPr>
          <p:nvPr/>
        </p:nvSpPr>
        <p:spPr bwMode="auto">
          <a:xfrm>
            <a:off x="4381500" y="-7144"/>
            <a:ext cx="4762500" cy="638175"/>
          </a:xfrm>
          <a:custGeom>
            <a:avLst>
              <a:gd name="A1" fmla="val 0"/>
              <a:gd name="A2" fmla="val 0"/>
              <a:gd name="A3" fmla="val 0"/>
              <a:gd name="A4" fmla="val 0"/>
              <a:gd name="A5" fmla="val 0"/>
              <a:gd name="A6" fmla="val 0"/>
              <a:gd name="A7" fmla="val 0"/>
              <a:gd name="A8" fmla="val 0"/>
            </a:avLst>
            <a:gdLst/>
            <a:ahLst/>
            <a:cxnLst>
              <a:cxn ang="0">
                <a:pos x="0" y="0"/>
              </a:cxn>
              <a:cxn ang="0">
                <a:pos x="1668" y="564"/>
              </a:cxn>
              <a:cxn ang="0">
                <a:pos x="3000" y="186"/>
              </a:cxn>
              <a:cxn ang="0">
                <a:pos x="3000" y="6"/>
              </a:cxn>
              <a:cxn ang="0">
                <a:pos x="0" y="0"/>
              </a:cxn>
            </a:cxnLst>
            <a:rect l="0" t="0" r="0" b="0"/>
            <a:pathLst>
              <a:path w="3000" h="595">
                <a:moveTo>
                  <a:pt x="0" y="0"/>
                </a:moveTo>
                <a:cubicBezTo>
                  <a:pt x="174" y="102"/>
                  <a:pt x="1168" y="533"/>
                  <a:pt x="1668" y="564"/>
                </a:cubicBezTo>
                <a:cubicBezTo>
                  <a:pt x="2168" y="595"/>
                  <a:pt x="2778" y="279"/>
                  <a:pt x="3000" y="186"/>
                </a:cubicBezTo>
                <a:lnTo>
                  <a:pt x="3000" y="6"/>
                </a:lnTo>
                <a:lnTo>
                  <a:pt x="0" y="0"/>
                </a:lnTo>
                <a:close/>
              </a:path>
            </a:pathLst>
          </a:custGeom>
          <a:gradFill>
            <a:gsLst>
              <a:gs pos="0">
                <a:schemeClr val="accent3">
                  <a:shade val="50000"/>
                  <a:alpha val="30000"/>
                  <a:satMod val="130000"/>
                </a:schemeClr>
              </a:gs>
              <a:gs pos="80000">
                <a:schemeClr val="accent2">
                  <a:shade val="75000"/>
                  <a:alpha val="45000"/>
                  <a:satMod val="140000"/>
                </a:schemeClr>
              </a:gs>
            </a:gsLst>
            <a:lin ang="5400000" scaled="1"/>
          </a:gradFill>
          <a:ln w="9525" cap="flat" cmpd="sng" algn="ctr">
            <a:noFill/>
            <a:prstDash val="solid"/>
            <a:round/>
            <a:headEnd type="none" w="med" len="med"/>
            <a:tailEnd type="none" w="med" len="med"/>
          </a:ln>
          <a:effectLst/>
        </p:spPr>
        <p:txBody>
          <a:bodyPr vert="horz" wrap="square" lIns="91440" tIns="45720" rIns="91440" bIns="45720" anchor="t" compatLnSpc="1"/>
          <a:lstStyle/>
          <a:p>
            <a:pPr marL="0" algn="l" rtl="0" eaLnBrk="1" latinLnBrk="0" hangingPunct="1"/>
            <a:endParaRPr kumimoji="0" lang="en-US">
              <a:solidFill>
                <a:schemeClr val="tx1"/>
              </a:solidFill>
              <a:latin typeface="+mn-lt"/>
              <a:ea typeface="+mn-ea"/>
              <a:cs typeface="+mn-cs"/>
            </a:endParaRPr>
          </a:p>
        </p:txBody>
      </p:sp>
      <p:sp>
        <p:nvSpPr>
          <p:cNvPr id="9" name="Segnaposto titolo 8"/>
          <p:cNvSpPr>
            <a:spLocks noGrp="1"/>
          </p:cNvSpPr>
          <p:nvPr>
            <p:ph type="title"/>
          </p:nvPr>
        </p:nvSpPr>
        <p:spPr>
          <a:xfrm>
            <a:off x="457200" y="704088"/>
            <a:ext cx="8229600" cy="1143000"/>
          </a:xfrm>
          <a:prstGeom prst="rect">
            <a:avLst/>
          </a:prstGeom>
        </p:spPr>
        <p:txBody>
          <a:bodyPr vert="horz" lIns="0" rIns="0" bIns="0" anchor="b">
            <a:normAutofit/>
          </a:bodyPr>
          <a:lstStyle/>
          <a:p>
            <a:r>
              <a:rPr kumimoji="0" lang="it-IT" smtClean="0"/>
              <a:t>Fare clic per modificare lo stile del titolo</a:t>
            </a:r>
            <a:endParaRPr kumimoji="0" lang="en-US"/>
          </a:p>
        </p:txBody>
      </p:sp>
      <p:sp>
        <p:nvSpPr>
          <p:cNvPr id="30" name="Segnaposto testo 29"/>
          <p:cNvSpPr>
            <a:spLocks noGrp="1"/>
          </p:cNvSpPr>
          <p:nvPr>
            <p:ph type="body" idx="1"/>
          </p:nvPr>
        </p:nvSpPr>
        <p:spPr>
          <a:xfrm>
            <a:off x="457200" y="1935480"/>
            <a:ext cx="8229600" cy="4389120"/>
          </a:xfrm>
          <a:prstGeom prst="rect">
            <a:avLst/>
          </a:prstGeom>
        </p:spPr>
        <p:txBody>
          <a:bodyPr vert="horz">
            <a:normAutofit/>
          </a:bodyPr>
          <a:lstStyle/>
          <a:p>
            <a:pPr lvl="0" eaLnBrk="1" latinLnBrk="0" hangingPunct="1"/>
            <a:r>
              <a:rPr kumimoji="0" lang="it-IT" smtClean="0"/>
              <a:t>Fare clic per modificare stili del testo dello schema</a:t>
            </a:r>
          </a:p>
          <a:p>
            <a:pPr lvl="1" eaLnBrk="1" latinLnBrk="0" hangingPunct="1"/>
            <a:r>
              <a:rPr kumimoji="0" lang="it-IT" smtClean="0"/>
              <a:t>Secondo livello</a:t>
            </a:r>
          </a:p>
          <a:p>
            <a:pPr lvl="2" eaLnBrk="1" latinLnBrk="0" hangingPunct="1"/>
            <a:r>
              <a:rPr kumimoji="0" lang="it-IT" smtClean="0"/>
              <a:t>Terzo livello</a:t>
            </a:r>
          </a:p>
          <a:p>
            <a:pPr lvl="3" eaLnBrk="1" latinLnBrk="0" hangingPunct="1"/>
            <a:r>
              <a:rPr kumimoji="0" lang="it-IT" smtClean="0"/>
              <a:t>Quarto livello</a:t>
            </a:r>
          </a:p>
          <a:p>
            <a:pPr lvl="4" eaLnBrk="1" latinLnBrk="0" hangingPunct="1"/>
            <a:r>
              <a:rPr kumimoji="0" lang="it-IT" smtClean="0"/>
              <a:t>Quinto livello</a:t>
            </a:r>
            <a:endParaRPr kumimoji="0" lang="en-US"/>
          </a:p>
        </p:txBody>
      </p:sp>
      <p:sp>
        <p:nvSpPr>
          <p:cNvPr id="10" name="Segnaposto data 9"/>
          <p:cNvSpPr>
            <a:spLocks noGrp="1"/>
          </p:cNvSpPr>
          <p:nvPr>
            <p:ph type="dt" sz="half" idx="2"/>
          </p:nvPr>
        </p:nvSpPr>
        <p:spPr>
          <a:xfrm>
            <a:off x="457200" y="6356350"/>
            <a:ext cx="21336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fld id="{6EEB9546-759A-45EA-A48B-D1E869EF6359}" type="datetimeFigureOut">
              <a:rPr lang="it-IT" smtClean="0"/>
              <a:t>18/06/2025</a:t>
            </a:fld>
            <a:endParaRPr lang="it-IT"/>
          </a:p>
        </p:txBody>
      </p:sp>
      <p:sp>
        <p:nvSpPr>
          <p:cNvPr id="22" name="Segnaposto piè di pagina 21"/>
          <p:cNvSpPr>
            <a:spLocks noGrp="1"/>
          </p:cNvSpPr>
          <p:nvPr>
            <p:ph type="ftr" sz="quarter" idx="3"/>
          </p:nvPr>
        </p:nvSpPr>
        <p:spPr>
          <a:xfrm>
            <a:off x="2667000" y="6356350"/>
            <a:ext cx="3352800" cy="365125"/>
          </a:xfrm>
          <a:prstGeom prst="rect">
            <a:avLst/>
          </a:prstGeom>
        </p:spPr>
        <p:txBody>
          <a:bodyPr vert="horz" lIns="0" tIns="0" rIns="0" bIns="0" anchor="b"/>
          <a:lstStyle>
            <a:lvl1pPr algn="l" eaLnBrk="1" latinLnBrk="0" hangingPunct="1">
              <a:defRPr kumimoji="0" sz="1200">
                <a:solidFill>
                  <a:schemeClr val="tx2">
                    <a:shade val="90000"/>
                  </a:schemeClr>
                </a:solidFill>
              </a:defRPr>
            </a:lvl1pPr>
          </a:lstStyle>
          <a:p>
            <a:endParaRPr lang="it-IT"/>
          </a:p>
        </p:txBody>
      </p:sp>
      <p:sp>
        <p:nvSpPr>
          <p:cNvPr id="18" name="Segnaposto numero diapositiva 17"/>
          <p:cNvSpPr>
            <a:spLocks noGrp="1"/>
          </p:cNvSpPr>
          <p:nvPr>
            <p:ph type="sldNum" sz="quarter" idx="4"/>
          </p:nvPr>
        </p:nvSpPr>
        <p:spPr>
          <a:xfrm>
            <a:off x="7924800" y="6356350"/>
            <a:ext cx="762000" cy="365125"/>
          </a:xfrm>
          <a:prstGeom prst="rect">
            <a:avLst/>
          </a:prstGeom>
        </p:spPr>
        <p:txBody>
          <a:bodyPr vert="horz" lIns="0" tIns="0" rIns="0" bIns="0" anchor="b"/>
          <a:lstStyle>
            <a:lvl1pPr algn="r" eaLnBrk="1" latinLnBrk="0" hangingPunct="1">
              <a:defRPr kumimoji="0" sz="1200">
                <a:solidFill>
                  <a:schemeClr val="tx2">
                    <a:shade val="90000"/>
                  </a:schemeClr>
                </a:solidFill>
              </a:defRPr>
            </a:lvl1pPr>
          </a:lstStyle>
          <a:p>
            <a:fld id="{5F220545-AD54-4B8E-AD5E-82FC903E3FC6}" type="slidenum">
              <a:rPr lang="it-IT" smtClean="0"/>
              <a:t>‹N›</a:t>
            </a:fld>
            <a:endParaRPr lang="it-IT"/>
          </a:p>
        </p:txBody>
      </p:sp>
      <p:grpSp>
        <p:nvGrpSpPr>
          <p:cNvPr id="2" name="Gruppo 1"/>
          <p:cNvGrpSpPr/>
          <p:nvPr/>
        </p:nvGrpSpPr>
        <p:grpSpPr>
          <a:xfrm>
            <a:off x="-19017" y="202408"/>
            <a:ext cx="9180548" cy="649224"/>
            <a:chOff x="-19045" y="216550"/>
            <a:chExt cx="9180548" cy="649224"/>
          </a:xfrm>
        </p:grpSpPr>
        <p:sp>
          <p:nvSpPr>
            <p:cNvPr id="12" name="Figura a mano libera 11"/>
            <p:cNvSpPr>
              <a:spLocks/>
            </p:cNvSpPr>
            <p:nvPr/>
          </p:nvSpPr>
          <p:spPr bwMode="auto">
            <a:xfrm rot="21435692">
              <a:off x="-19045" y="216550"/>
              <a:ext cx="9163050" cy="649224"/>
            </a:xfrm>
            <a:custGeom>
              <a:avLst>
                <a:gd name="A1" fmla="val 0"/>
                <a:gd name="A2" fmla="val 0"/>
                <a:gd name="A3" fmla="val 0"/>
                <a:gd name="A4" fmla="val 0"/>
                <a:gd name="A5" fmla="val 0"/>
                <a:gd name="A6" fmla="val 0"/>
                <a:gd name="A7" fmla="val 0"/>
                <a:gd name="A8" fmla="val 0"/>
              </a:avLst>
              <a:gdLst/>
              <a:ahLst/>
              <a:cxnLst>
                <a:cxn ang="0">
                  <a:pos x="0" y="966"/>
                </a:cxn>
                <a:cxn ang="0">
                  <a:pos x="1608" y="282"/>
                </a:cxn>
                <a:cxn ang="0">
                  <a:pos x="4110" y="1008"/>
                </a:cxn>
                <a:cxn ang="0">
                  <a:pos x="5772" y="0"/>
                </a:cxn>
              </a:cxnLst>
              <a:rect l="0" t="0" r="0" b="0"/>
              <a:pathLst>
                <a:path w="5772" h="1055">
                  <a:moveTo>
                    <a:pt x="0" y="966"/>
                  </a:moveTo>
                  <a:cubicBezTo>
                    <a:pt x="282" y="738"/>
                    <a:pt x="923" y="275"/>
                    <a:pt x="1608" y="282"/>
                  </a:cubicBezTo>
                  <a:cubicBezTo>
                    <a:pt x="2293" y="289"/>
                    <a:pt x="3416" y="1055"/>
                    <a:pt x="4110" y="1008"/>
                  </a:cubicBezTo>
                  <a:cubicBezTo>
                    <a:pt x="4804" y="961"/>
                    <a:pt x="5426" y="210"/>
                    <a:pt x="5772" y="0"/>
                  </a:cubicBezTo>
                </a:path>
              </a:pathLst>
            </a:custGeom>
            <a:noFill/>
            <a:ln w="10795" cap="flat" cmpd="sng" algn="ctr">
              <a:gradFill>
                <a:gsLst>
                  <a:gs pos="74000">
                    <a:schemeClr val="accent3">
                      <a:shade val="75000"/>
                    </a:schemeClr>
                  </a:gs>
                  <a:gs pos="86000">
                    <a:schemeClr val="tx1">
                      <a:alpha val="29000"/>
                    </a:schemeClr>
                  </a:gs>
                  <a:gs pos="16000">
                    <a:schemeClr val="accent2">
                      <a:shade val="75000"/>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Figura a mano libera 12"/>
            <p:cNvSpPr>
              <a:spLocks/>
            </p:cNvSpPr>
            <p:nvPr/>
          </p:nvSpPr>
          <p:spPr bwMode="auto">
            <a:xfrm rot="21435692">
              <a:off x="-14309" y="290003"/>
              <a:ext cx="9175812" cy="530352"/>
            </a:xfrm>
            <a:custGeom>
              <a:avLst>
                <a:gd name="A1" fmla="val 0"/>
                <a:gd name="A2" fmla="val 0"/>
                <a:gd name="A3" fmla="val 0"/>
                <a:gd name="A4" fmla="val 0"/>
                <a:gd name="A5" fmla="val 0"/>
                <a:gd name="A6" fmla="val 0"/>
                <a:gd name="A7" fmla="val 0"/>
                <a:gd name="A8" fmla="val 0"/>
              </a:avLst>
              <a:gdLst/>
              <a:ahLst/>
              <a:cxnLst>
                <a:cxn ang="0">
                  <a:pos x="0" y="732"/>
                </a:cxn>
                <a:cxn ang="0">
                  <a:pos x="1638" y="228"/>
                </a:cxn>
                <a:cxn ang="0">
                  <a:pos x="4122" y="816"/>
                </a:cxn>
                <a:cxn ang="0">
                  <a:pos x="5766" y="0"/>
                </a:cxn>
              </a:cxnLst>
              <a:rect l="0" t="0" r="0" b="0"/>
              <a:pathLst>
                <a:path w="5766" h="854">
                  <a:moveTo>
                    <a:pt x="0" y="732"/>
                  </a:moveTo>
                  <a:cubicBezTo>
                    <a:pt x="273" y="647"/>
                    <a:pt x="951" y="214"/>
                    <a:pt x="1638" y="228"/>
                  </a:cubicBezTo>
                  <a:cubicBezTo>
                    <a:pt x="2325" y="242"/>
                    <a:pt x="3434" y="854"/>
                    <a:pt x="4122" y="816"/>
                  </a:cubicBezTo>
                  <a:cubicBezTo>
                    <a:pt x="4810" y="778"/>
                    <a:pt x="5424" y="170"/>
                    <a:pt x="5766" y="0"/>
                  </a:cubicBezTo>
                </a:path>
              </a:pathLst>
            </a:custGeom>
            <a:noFill/>
            <a:ln w="9525" cap="flat" cmpd="sng" algn="ctr">
              <a:gradFill>
                <a:gsLst>
                  <a:gs pos="74000">
                    <a:schemeClr val="accent4"/>
                  </a:gs>
                  <a:gs pos="44000">
                    <a:schemeClr val="accent1"/>
                  </a:gs>
                  <a:gs pos="33000">
                    <a:schemeClr val="accent2">
                      <a:alpha val="56000"/>
                    </a:schemeClr>
                  </a:gs>
                </a:gsLst>
                <a:lin ang="5400000" scaled="1"/>
              </a:gradFill>
              <a:prstDash val="solid"/>
              <a:round/>
              <a:headEnd type="none" w="med" len="med"/>
              <a:tailEnd type="none" w="med" len="med"/>
            </a:ln>
            <a:effectLst/>
          </p:spPr>
          <p:txBody>
            <a:bodyPr vert="horz" wrap="square" lIns="91440" tIns="45720" rIns="91440" bIns="45720" anchor="t" compatLnSpc="1"/>
            <a:lstStyle/>
            <a:p>
              <a:endParaRPr kumimoji="0" lang="en-US"/>
            </a:p>
          </p:txBody>
        </p:sp>
      </p:gr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5000" b="0" kern="1200">
          <a:ln>
            <a:noFill/>
          </a:ln>
          <a:solidFill>
            <a:schemeClr val="tx2"/>
          </a:solidFill>
          <a:effectLst/>
          <a:latin typeface="+mj-lt"/>
          <a:ea typeface="+mj-ea"/>
          <a:cs typeface="+mj-cs"/>
        </a:defRPr>
      </a:lvl1pPr>
    </p:titleStyle>
    <p:bodyStyle>
      <a:lvl1pPr marL="274320" indent="-274320" algn="l" rtl="0" eaLnBrk="1" latinLnBrk="0" hangingPunct="1">
        <a:spcBef>
          <a:spcPct val="20000"/>
        </a:spcBef>
        <a:buClr>
          <a:schemeClr val="accent3"/>
        </a:buClr>
        <a:buSzPct val="95000"/>
        <a:buFont typeface="Wingdings 2"/>
        <a:buChar char=""/>
        <a:defRPr kumimoji="0" sz="2600" kern="1200">
          <a:solidFill>
            <a:schemeClr val="tx1"/>
          </a:solidFill>
          <a:latin typeface="+mn-lt"/>
          <a:ea typeface="+mn-ea"/>
          <a:cs typeface="+mn-cs"/>
        </a:defRPr>
      </a:lvl1pPr>
      <a:lvl2pPr marL="640080" indent="-246888" algn="l" rtl="0" eaLnBrk="1" latinLnBrk="0" hangingPunct="1">
        <a:spcBef>
          <a:spcPct val="20000"/>
        </a:spcBef>
        <a:buClr>
          <a:schemeClr val="accent1"/>
        </a:buClr>
        <a:buSzPct val="85000"/>
        <a:buFont typeface="Wingdings 2"/>
        <a:buChar char=""/>
        <a:defRPr kumimoji="0" sz="2400" kern="1200">
          <a:solidFill>
            <a:schemeClr val="tx1"/>
          </a:solidFill>
          <a:latin typeface="+mn-lt"/>
          <a:ea typeface="+mn-ea"/>
          <a:cs typeface="+mn-cs"/>
        </a:defRPr>
      </a:lvl2pPr>
      <a:lvl3pPr marL="914400" indent="-246888" algn="l" rtl="0" eaLnBrk="1" latinLnBrk="0" hangingPunct="1">
        <a:spcBef>
          <a:spcPct val="20000"/>
        </a:spcBef>
        <a:buClr>
          <a:schemeClr val="accent2"/>
        </a:buClr>
        <a:buSzPct val="70000"/>
        <a:buFont typeface="Wingdings 2"/>
        <a:buChar char=""/>
        <a:defRPr kumimoji="0" sz="2100" kern="1200">
          <a:solidFill>
            <a:schemeClr val="tx1"/>
          </a:solidFill>
          <a:latin typeface="+mn-lt"/>
          <a:ea typeface="+mn-ea"/>
          <a:cs typeface="+mn-cs"/>
        </a:defRPr>
      </a:lvl3pPr>
      <a:lvl4pPr marL="1188720" indent="-210312" algn="l" rtl="0" eaLnBrk="1" latinLnBrk="0" hangingPunct="1">
        <a:spcBef>
          <a:spcPct val="20000"/>
        </a:spcBef>
        <a:buClr>
          <a:schemeClr val="accent3"/>
        </a:buClr>
        <a:buSzPct val="65000"/>
        <a:buFont typeface="Wingdings 2"/>
        <a:buChar char=""/>
        <a:defRPr kumimoji="0" sz="2000" kern="1200">
          <a:solidFill>
            <a:schemeClr val="tx1"/>
          </a:solidFill>
          <a:latin typeface="+mn-lt"/>
          <a:ea typeface="+mn-ea"/>
          <a:cs typeface="+mn-cs"/>
        </a:defRPr>
      </a:lvl4pPr>
      <a:lvl5pPr marL="1463040" indent="-210312" algn="l" rtl="0" eaLnBrk="1" latinLnBrk="0" hangingPunct="1">
        <a:spcBef>
          <a:spcPct val="20000"/>
        </a:spcBef>
        <a:buClr>
          <a:schemeClr val="accent4"/>
        </a:buClr>
        <a:buSzPct val="65000"/>
        <a:buFont typeface="Wingdings 2"/>
        <a:buChar char=""/>
        <a:defRPr kumimoji="0" sz="2000" kern="1200">
          <a:solidFill>
            <a:schemeClr val="tx1"/>
          </a:solidFill>
          <a:latin typeface="+mn-lt"/>
          <a:ea typeface="+mn-ea"/>
          <a:cs typeface="+mn-cs"/>
        </a:defRPr>
      </a:lvl5pPr>
      <a:lvl6pPr marL="1737360" indent="-210312" algn="l" rtl="0" eaLnBrk="1" latinLnBrk="0" hangingPunct="1">
        <a:spcBef>
          <a:spcPct val="20000"/>
        </a:spcBef>
        <a:buClr>
          <a:schemeClr val="accent5"/>
        </a:buClr>
        <a:buSzPct val="80000"/>
        <a:buFont typeface="Wingdings 2"/>
        <a:buChar char=""/>
        <a:defRPr kumimoji="0" sz="1800" kern="1200">
          <a:solidFill>
            <a:schemeClr val="tx1"/>
          </a:solidFill>
          <a:latin typeface="+mn-lt"/>
          <a:ea typeface="+mn-ea"/>
          <a:cs typeface="+mn-cs"/>
        </a:defRPr>
      </a:lvl6pPr>
      <a:lvl7pPr marL="1920240" indent="-182880" algn="l" rtl="0" eaLnBrk="1" latinLnBrk="0" hangingPunct="1">
        <a:spcBef>
          <a:spcPct val="20000"/>
        </a:spcBef>
        <a:buClr>
          <a:schemeClr val="accent6"/>
        </a:buClr>
        <a:buSzPct val="80000"/>
        <a:buFont typeface="Wingdings 2"/>
        <a:buChar char=""/>
        <a:defRPr kumimoji="0" sz="1600" kern="1200" baseline="0">
          <a:solidFill>
            <a:schemeClr val="tx1"/>
          </a:solidFill>
          <a:latin typeface="+mn-lt"/>
          <a:ea typeface="+mn-ea"/>
          <a:cs typeface="+mn-cs"/>
        </a:defRPr>
      </a:lvl7pPr>
      <a:lvl8pPr marL="2194560" indent="-182880" algn="l" rtl="0" eaLnBrk="1" latinLnBrk="0" hangingPunct="1">
        <a:spcBef>
          <a:spcPct val="20000"/>
        </a:spcBef>
        <a:buClr>
          <a:schemeClr val="tx2"/>
        </a:buClr>
        <a:buChar char="•"/>
        <a:defRPr kumimoji="0" sz="1600" kern="1200">
          <a:solidFill>
            <a:schemeClr val="tx1"/>
          </a:solidFill>
          <a:latin typeface="+mn-lt"/>
          <a:ea typeface="+mn-ea"/>
          <a:cs typeface="+mn-cs"/>
        </a:defRPr>
      </a:lvl8pPr>
      <a:lvl9pPr marL="2468880" indent="-182880" algn="l" rtl="0" eaLnBrk="1" latinLnBrk="0" hangingPunct="1">
        <a:spcBef>
          <a:spcPct val="20000"/>
        </a:spcBef>
        <a:buClr>
          <a:schemeClr val="tx2"/>
        </a:buClr>
        <a:buFontTx/>
        <a:buChar char="•"/>
        <a:defRPr kumimoji="0" sz="14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2.xml"/><Relationship Id="rId4" Type="http://schemas.openxmlformats.org/officeDocument/2006/relationships/image" Target="../media/image13.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ctrTitle"/>
          </p:nvPr>
        </p:nvSpPr>
        <p:spPr>
          <a:xfrm>
            <a:off x="755576" y="260648"/>
            <a:ext cx="7992888" cy="1296144"/>
          </a:xfrm>
        </p:spPr>
        <p:txBody>
          <a:bodyPr>
            <a:normAutofit/>
          </a:bodyPr>
          <a:lstStyle/>
          <a:p>
            <a:r>
              <a:rPr lang="it-IT" sz="2200" dirty="0" smtClean="0"/>
              <a:t> </a:t>
            </a:r>
            <a:endParaRPr lang="it-IT" sz="2200" dirty="0"/>
          </a:p>
        </p:txBody>
      </p:sp>
      <p:sp>
        <p:nvSpPr>
          <p:cNvPr id="3" name="Sottotitolo 2"/>
          <p:cNvSpPr>
            <a:spLocks noGrp="1"/>
          </p:cNvSpPr>
          <p:nvPr>
            <p:ph type="subTitle" idx="1"/>
          </p:nvPr>
        </p:nvSpPr>
        <p:spPr>
          <a:xfrm>
            <a:off x="1979712" y="6137920"/>
            <a:ext cx="5688632" cy="720080"/>
          </a:xfrm>
        </p:spPr>
        <p:txBody>
          <a:bodyPr/>
          <a:lstStyle/>
          <a:p>
            <a:r>
              <a:rPr lang="it-IT" dirty="0" smtClean="0"/>
              <a:t>Insieme per volare in alto!</a:t>
            </a:r>
          </a:p>
          <a:p>
            <a:endParaRPr lang="it-IT" dirty="0" smtClean="0"/>
          </a:p>
          <a:p>
            <a:endParaRPr lang="it-IT" dirty="0"/>
          </a:p>
        </p:txBody>
      </p:sp>
      <p:pic>
        <p:nvPicPr>
          <p:cNvPr id="4" name="Immagine 3" descr="Il nostro plesso(1).jpeg"/>
          <p:cNvPicPr>
            <a:picLocks noChangeAspect="1"/>
          </p:cNvPicPr>
          <p:nvPr/>
        </p:nvPicPr>
        <p:blipFill>
          <a:blip r:embed="rId2" cstate="print"/>
          <a:stretch>
            <a:fillRect/>
          </a:stretch>
        </p:blipFill>
        <p:spPr>
          <a:xfrm>
            <a:off x="395536" y="1916832"/>
            <a:ext cx="2679761" cy="3960440"/>
          </a:xfrm>
          <a:prstGeom prst="rect">
            <a:avLst/>
          </a:prstGeom>
        </p:spPr>
      </p:pic>
      <p:pic>
        <p:nvPicPr>
          <p:cNvPr id="6" name="Immagine 5" descr="Il nostro Plesso(5).jpeg"/>
          <p:cNvPicPr>
            <a:picLocks noChangeAspect="1"/>
          </p:cNvPicPr>
          <p:nvPr/>
        </p:nvPicPr>
        <p:blipFill>
          <a:blip r:embed="rId3" cstate="print"/>
          <a:stretch>
            <a:fillRect/>
          </a:stretch>
        </p:blipFill>
        <p:spPr>
          <a:xfrm>
            <a:off x="3347864" y="1772816"/>
            <a:ext cx="5604114" cy="4203085"/>
          </a:xfrm>
          <a:prstGeom prst="rect">
            <a:avLst/>
          </a:prstGeom>
        </p:spPr>
      </p:pic>
      <p:sp>
        <p:nvSpPr>
          <p:cNvPr id="8" name="Rettangolo 7"/>
          <p:cNvSpPr/>
          <p:nvPr/>
        </p:nvSpPr>
        <p:spPr>
          <a:xfrm>
            <a:off x="1691680" y="188640"/>
            <a:ext cx="6768752" cy="1661993"/>
          </a:xfrm>
          <a:prstGeom prst="rect">
            <a:avLst/>
          </a:prstGeom>
        </p:spPr>
        <p:txBody>
          <a:bodyPr wrap="square">
            <a:spAutoFit/>
          </a:bodyPr>
          <a:lstStyle/>
          <a:p>
            <a:r>
              <a:rPr lang="it-IT" sz="4800" dirty="0" smtClean="0"/>
              <a:t>La scuola azzurra      </a:t>
            </a:r>
            <a:br>
              <a:rPr lang="it-IT" sz="4800" dirty="0" smtClean="0"/>
            </a:br>
            <a:r>
              <a:rPr lang="it-IT" dirty="0" smtClean="0"/>
              <a:t>2   aprile 2025  “Giornata mondiale sulla consapevolezza dell’autismo”</a:t>
            </a:r>
          </a:p>
          <a:p>
            <a:r>
              <a:rPr lang="it-IT" dirty="0" smtClean="0"/>
              <a:t>- Scuola dell’Infanzia di San Bernardino -</a:t>
            </a:r>
            <a:endParaRPr lang="it-IT" dirty="0"/>
          </a:p>
        </p:txBody>
      </p:sp>
    </p:spTree>
  </p:cSld>
  <p:clrMapOvr>
    <a:masterClrMapping/>
  </p:clrMapOvr>
  <p:transition advTm="3500">
    <p:wipe dir="d"/>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egnaposto testo 2"/>
          <p:cNvSpPr>
            <a:spLocks noGrp="1"/>
          </p:cNvSpPr>
          <p:nvPr>
            <p:ph type="body" idx="1"/>
          </p:nvPr>
        </p:nvSpPr>
        <p:spPr>
          <a:xfrm>
            <a:off x="1763688" y="1556792"/>
            <a:ext cx="5963000" cy="4176464"/>
          </a:xfrm>
        </p:spPr>
        <p:txBody>
          <a:bodyPr>
            <a:normAutofit fontScale="85000" lnSpcReduction="10000"/>
          </a:bodyPr>
          <a:lstStyle/>
          <a:p>
            <a:r>
              <a:rPr lang="it-IT" sz="2600" dirty="0" smtClean="0"/>
              <a:t> </a:t>
            </a:r>
            <a:r>
              <a:rPr lang="it-IT" sz="3000" b="1" dirty="0" smtClean="0"/>
              <a:t>L’Albero Azzurro, di Angela Rosa </a:t>
            </a:r>
            <a:r>
              <a:rPr lang="it-IT" sz="3000" b="1" dirty="0" err="1" smtClean="0"/>
              <a:t>Nigro</a:t>
            </a:r>
            <a:r>
              <a:rPr lang="it-IT" sz="3000" b="1" dirty="0" smtClean="0"/>
              <a:t> </a:t>
            </a:r>
            <a:r>
              <a:rPr lang="it-IT" sz="2400" dirty="0" smtClean="0"/>
              <a:t/>
            </a:r>
            <a:br>
              <a:rPr lang="it-IT" sz="2400" dirty="0" smtClean="0"/>
            </a:br>
            <a:r>
              <a:rPr lang="it-IT" sz="2400" dirty="0" smtClean="0"/>
              <a:t>Link: https://www.youtube.com/watch?v=aD4SVYY7N-M </a:t>
            </a:r>
            <a:br>
              <a:rPr lang="it-IT" sz="2400" dirty="0" smtClean="0"/>
            </a:br>
            <a:r>
              <a:rPr lang="it-IT" sz="2400" dirty="0" smtClean="0"/>
              <a:t>In questa narrazione breve ma dolcissima si pone l’accento sulla ricchezza delle differenze che caratterizzano ogni individuo. Dopo un momento di riflessione collettiva disegniamo tutti gli alberi presentati sulla LIM, proviamo a descriverli, e poi chiediamo ai bambini di rappresentare graficamente quelli che gli sono piaciuti . </a:t>
            </a:r>
            <a:br>
              <a:rPr lang="it-IT" sz="2400" dirty="0" smtClean="0"/>
            </a:br>
            <a:r>
              <a:rPr lang="it-IT" sz="2400" dirty="0" smtClean="0"/>
              <a:t>Infine i bambini hanno dipinto un albero azzurro stilizzato utilizzando la tempera blu e le forchette di plastica</a:t>
            </a:r>
            <a:endParaRPr lang="it-IT" dirty="0"/>
          </a:p>
        </p:txBody>
      </p:sp>
    </p:spTree>
  </p:cSld>
  <p:clrMapOvr>
    <a:masterClrMapping/>
  </p:clrMapOvr>
  <p:transition advTm="12735">
    <p:wip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0"/>
            <a:ext cx="8229600" cy="2564904"/>
          </a:xfrm>
        </p:spPr>
        <p:txBody>
          <a:bodyPr>
            <a:normAutofit fontScale="90000"/>
          </a:bodyPr>
          <a:lstStyle/>
          <a:p>
            <a:r>
              <a:rPr lang="it-IT" dirty="0" smtClean="0"/>
              <a:t/>
            </a:r>
            <a:br>
              <a:rPr lang="it-IT" dirty="0" smtClean="0"/>
            </a:br>
            <a:r>
              <a:rPr lang="it-IT" dirty="0" smtClean="0"/>
              <a:t>       L’albero della vita </a:t>
            </a:r>
            <a:r>
              <a:rPr lang="it-IT" dirty="0" err="1" smtClean="0"/>
              <a:t>…azzurro</a:t>
            </a:r>
            <a:r>
              <a:rPr lang="it-IT" dirty="0" smtClean="0"/>
              <a:t>!</a:t>
            </a:r>
            <a:r>
              <a:rPr lang="it-IT" sz="1600" dirty="0" smtClean="0"/>
              <a:t/>
            </a:r>
            <a:br>
              <a:rPr lang="it-IT" sz="1600" dirty="0" smtClean="0"/>
            </a:br>
            <a:r>
              <a:rPr lang="it-IT" sz="1600" dirty="0" smtClean="0"/>
              <a:t> </a:t>
            </a:r>
            <a:r>
              <a:rPr lang="it-IT" dirty="0" smtClean="0"/>
              <a:t/>
            </a:r>
            <a:br>
              <a:rPr lang="it-IT" dirty="0" smtClean="0"/>
            </a:br>
            <a:endParaRPr lang="it-IT" dirty="0"/>
          </a:p>
        </p:txBody>
      </p:sp>
      <p:pic>
        <p:nvPicPr>
          <p:cNvPr id="4" name="Segnaposto contenuto 3" descr="Siamo unici (1).jpeg"/>
          <p:cNvPicPr>
            <a:picLocks noGrp="1" noChangeAspect="1"/>
          </p:cNvPicPr>
          <p:nvPr>
            <p:ph idx="1"/>
          </p:nvPr>
        </p:nvPicPr>
        <p:blipFill>
          <a:blip r:embed="rId2" cstate="print"/>
          <a:stretch>
            <a:fillRect/>
          </a:stretch>
        </p:blipFill>
        <p:spPr>
          <a:xfrm>
            <a:off x="539552" y="1988840"/>
            <a:ext cx="3292078" cy="4389437"/>
          </a:xfrm>
        </p:spPr>
      </p:pic>
      <p:pic>
        <p:nvPicPr>
          <p:cNvPr id="5" name="Immagine 4" descr="Il nostro plesso.jpeg"/>
          <p:cNvPicPr>
            <a:picLocks noChangeAspect="1"/>
          </p:cNvPicPr>
          <p:nvPr/>
        </p:nvPicPr>
        <p:blipFill>
          <a:blip r:embed="rId3" cstate="print"/>
          <a:stretch>
            <a:fillRect/>
          </a:stretch>
        </p:blipFill>
        <p:spPr>
          <a:xfrm>
            <a:off x="5148064" y="2204864"/>
            <a:ext cx="3168352" cy="4224469"/>
          </a:xfrm>
          <a:prstGeom prst="rect">
            <a:avLst/>
          </a:prstGeom>
        </p:spPr>
      </p:pic>
    </p:spTree>
  </p:cSld>
  <p:clrMapOvr>
    <a:masterClrMapping/>
  </p:clrMapOvr>
  <p:transition advTm="5109">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olo 5"/>
          <p:cNvSpPr>
            <a:spLocks noGrp="1"/>
          </p:cNvSpPr>
          <p:nvPr>
            <p:ph type="title"/>
          </p:nvPr>
        </p:nvSpPr>
        <p:spPr>
          <a:xfrm>
            <a:off x="467544" y="476672"/>
            <a:ext cx="8352928" cy="1362456"/>
          </a:xfrm>
        </p:spPr>
        <p:txBody>
          <a:bodyPr/>
          <a:lstStyle/>
          <a:p>
            <a:r>
              <a:rPr lang="it-IT" dirty="0" smtClean="0"/>
              <a:t>  </a:t>
            </a:r>
            <a:r>
              <a:rPr lang="it-IT" sz="4800" dirty="0" smtClean="0"/>
              <a:t>Le immagini aiutano la fantasia</a:t>
            </a:r>
            <a:endParaRPr lang="it-IT" sz="4800" dirty="0"/>
          </a:p>
        </p:txBody>
      </p:sp>
      <p:sp>
        <p:nvSpPr>
          <p:cNvPr id="7" name="Segnaposto testo 6"/>
          <p:cNvSpPr>
            <a:spLocks noGrp="1"/>
          </p:cNvSpPr>
          <p:nvPr>
            <p:ph type="body" idx="1"/>
          </p:nvPr>
        </p:nvSpPr>
        <p:spPr/>
        <p:txBody>
          <a:bodyPr/>
          <a:lstStyle/>
          <a:p>
            <a:endParaRPr lang="it-IT"/>
          </a:p>
        </p:txBody>
      </p:sp>
      <p:pic>
        <p:nvPicPr>
          <p:cNvPr id="4" name="Segnaposto contenuto 3" descr="Visione dell_Albero azzurro.jpeg"/>
          <p:cNvPicPr>
            <a:picLocks noGrp="1" noChangeAspect="1"/>
          </p:cNvPicPr>
          <p:nvPr>
            <p:ph idx="4294967295"/>
          </p:nvPr>
        </p:nvPicPr>
        <p:blipFill>
          <a:blip r:embed="rId2" cstate="print"/>
          <a:stretch>
            <a:fillRect/>
          </a:stretch>
        </p:blipFill>
        <p:spPr>
          <a:xfrm>
            <a:off x="251520" y="2132856"/>
            <a:ext cx="4629150" cy="3470275"/>
          </a:xfrm>
        </p:spPr>
      </p:pic>
      <p:pic>
        <p:nvPicPr>
          <p:cNvPr id="5" name="Immagine 4" descr="L_Albero Azzurro (5).jpeg"/>
          <p:cNvPicPr>
            <a:picLocks noChangeAspect="1"/>
          </p:cNvPicPr>
          <p:nvPr/>
        </p:nvPicPr>
        <p:blipFill>
          <a:blip r:embed="rId3" cstate="print"/>
          <a:stretch>
            <a:fillRect/>
          </a:stretch>
        </p:blipFill>
        <p:spPr>
          <a:xfrm>
            <a:off x="5220072" y="2924944"/>
            <a:ext cx="3729120" cy="2304256"/>
          </a:xfrm>
          <a:prstGeom prst="rect">
            <a:avLst/>
          </a:prstGeom>
        </p:spPr>
      </p:pic>
    </p:spTree>
  </p:cSld>
  <p:clrMapOvr>
    <a:masterClrMapping/>
  </p:clrMapOvr>
  <p:transition advTm="5750">
    <p:wipe dir="u"/>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dirty="0" smtClean="0"/>
              <a:t>     Disegniamo l’albero azzurro</a:t>
            </a:r>
            <a:endParaRPr lang="it-IT" dirty="0"/>
          </a:p>
        </p:txBody>
      </p:sp>
      <p:pic>
        <p:nvPicPr>
          <p:cNvPr id="4" name="Segnaposto contenuto 3" descr="L_albero azzurro(tempera).jpeg"/>
          <p:cNvPicPr>
            <a:picLocks noGrp="1" noChangeAspect="1"/>
          </p:cNvPicPr>
          <p:nvPr>
            <p:ph idx="1"/>
          </p:nvPr>
        </p:nvPicPr>
        <p:blipFill>
          <a:blip r:embed="rId2" cstate="print"/>
          <a:stretch>
            <a:fillRect/>
          </a:stretch>
        </p:blipFill>
        <p:spPr>
          <a:xfrm>
            <a:off x="1645708" y="1935163"/>
            <a:ext cx="5852583" cy="4389437"/>
          </a:xfrm>
        </p:spPr>
      </p:pic>
    </p:spTree>
  </p:cSld>
  <p:clrMapOvr>
    <a:masterClrMapping/>
  </p:clrMapOvr>
  <p:transition advTm="4516">
    <p:dissolv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763688" y="332656"/>
            <a:ext cx="5040560" cy="5424632"/>
          </a:xfrm>
        </p:spPr>
        <p:txBody>
          <a:bodyPr/>
          <a:lstStyle/>
          <a:p>
            <a:r>
              <a:rPr lang="it-IT" sz="2000" b="0" dirty="0" smtClean="0"/>
              <a:t/>
            </a:r>
            <a:br>
              <a:rPr lang="it-IT" sz="2000" b="0" dirty="0" smtClean="0"/>
            </a:br>
            <a:r>
              <a:rPr lang="it-IT" sz="2000" b="0" dirty="0" smtClean="0"/>
              <a:t/>
            </a:r>
            <a:br>
              <a:rPr lang="it-IT" sz="2000" b="0" dirty="0" smtClean="0"/>
            </a:br>
            <a:r>
              <a:rPr lang="it-IT" sz="2000" b="0" dirty="0" smtClean="0"/>
              <a:t/>
            </a:r>
            <a:br>
              <a:rPr lang="it-IT" sz="2000" b="0" dirty="0" smtClean="0"/>
            </a:br>
            <a:r>
              <a:rPr lang="it-IT" sz="2000" b="0" dirty="0" smtClean="0"/>
              <a:t/>
            </a:r>
            <a:br>
              <a:rPr lang="it-IT" sz="2000" b="0" dirty="0" smtClean="0"/>
            </a:br>
            <a:r>
              <a:rPr lang="it-IT" sz="2000" b="0" dirty="0" smtClean="0"/>
              <a:t/>
            </a:r>
            <a:br>
              <a:rPr lang="it-IT" sz="2000" b="0" dirty="0" smtClean="0"/>
            </a:br>
            <a:r>
              <a:rPr lang="it-IT" dirty="0" smtClean="0"/>
              <a:t/>
            </a:r>
            <a:br>
              <a:rPr lang="it-IT" dirty="0" smtClean="0"/>
            </a:br>
            <a:r>
              <a:rPr lang="it-IT" sz="6000" b="0" dirty="0" smtClean="0"/>
              <a:t> </a:t>
            </a:r>
            <a:r>
              <a:rPr lang="it-IT" sz="2800" u="sng" dirty="0" err="1" smtClean="0">
                <a:solidFill>
                  <a:schemeClr val="tx1"/>
                </a:solidFill>
              </a:rPr>
              <a:t>Elmer</a:t>
            </a:r>
            <a:r>
              <a:rPr lang="it-IT" sz="2800" u="sng" dirty="0" smtClean="0">
                <a:solidFill>
                  <a:schemeClr val="tx1"/>
                </a:solidFill>
              </a:rPr>
              <a:t>, l’elefante variopinto, di </a:t>
            </a:r>
            <a:r>
              <a:rPr lang="it-IT" sz="2800" u="sng" dirty="0" smtClean="0">
                <a:solidFill>
                  <a:schemeClr val="tx1"/>
                </a:solidFill>
              </a:rPr>
              <a:t>David </a:t>
            </a:r>
            <a:r>
              <a:rPr lang="it-IT" sz="2800" u="sng" dirty="0" err="1" smtClean="0">
                <a:solidFill>
                  <a:schemeClr val="tx1"/>
                </a:solidFill>
              </a:rPr>
              <a:t>McKee</a:t>
            </a:r>
            <a:r>
              <a:rPr lang="it-IT" sz="2800" u="sng" dirty="0" smtClean="0">
                <a:solidFill>
                  <a:schemeClr val="tx1"/>
                </a:solidFill>
              </a:rPr>
              <a:t> </a:t>
            </a:r>
            <a:r>
              <a:rPr lang="it-IT" sz="6000" dirty="0" smtClean="0">
                <a:solidFill>
                  <a:schemeClr val="tx1"/>
                </a:solidFill>
              </a:rPr>
              <a:t/>
            </a:r>
            <a:br>
              <a:rPr lang="it-IT" sz="6000" dirty="0" smtClean="0">
                <a:solidFill>
                  <a:schemeClr val="tx1"/>
                </a:solidFill>
              </a:rPr>
            </a:br>
            <a:r>
              <a:rPr lang="it-IT" sz="2000" dirty="0" smtClean="0">
                <a:solidFill>
                  <a:schemeClr val="tx1"/>
                </a:solidFill>
              </a:rPr>
              <a:t>Link: https://www.youtube.com/watch?v=TnzsDCTfPig </a:t>
            </a:r>
            <a:br>
              <a:rPr lang="it-IT" sz="2000" dirty="0" smtClean="0">
                <a:solidFill>
                  <a:schemeClr val="tx1"/>
                </a:solidFill>
              </a:rPr>
            </a:br>
            <a:r>
              <a:rPr lang="it-IT" sz="2000" dirty="0" smtClean="0">
                <a:solidFill>
                  <a:schemeClr val="tx1"/>
                </a:solidFill>
              </a:rPr>
              <a:t>La storia di </a:t>
            </a:r>
            <a:r>
              <a:rPr lang="it-IT" sz="2000" dirty="0" err="1" smtClean="0">
                <a:solidFill>
                  <a:schemeClr val="tx1"/>
                </a:solidFill>
              </a:rPr>
              <a:t>Elmer</a:t>
            </a:r>
            <a:r>
              <a:rPr lang="it-IT" sz="2000" dirty="0" smtClean="0">
                <a:solidFill>
                  <a:schemeClr val="tx1"/>
                </a:solidFill>
              </a:rPr>
              <a:t> coinvolge particolarmente i bambini, viene proposta un’attività di collage su una figura stilizzata di elefante, e la costruzione di un plastico da posizionare all’ingresso della scuola, utilizzando materiali di riciclo come rotoli di carta igienica, fogli di giornale ecc, </a:t>
            </a:r>
            <a:r>
              <a:rPr lang="it-IT" sz="2000" dirty="0" err="1" smtClean="0">
                <a:solidFill>
                  <a:schemeClr val="tx1"/>
                </a:solidFill>
              </a:rPr>
              <a:t>ecc…</a:t>
            </a:r>
            <a:r>
              <a:rPr lang="it-IT" sz="2000" dirty="0" smtClean="0">
                <a:solidFill>
                  <a:schemeClr val="tx1"/>
                </a:solidFill>
              </a:rPr>
              <a:t> </a:t>
            </a:r>
            <a:br>
              <a:rPr lang="it-IT" sz="2000" dirty="0" smtClean="0">
                <a:solidFill>
                  <a:schemeClr val="tx1"/>
                </a:solidFill>
              </a:rPr>
            </a:br>
            <a:r>
              <a:rPr lang="it-IT" sz="2000" dirty="0" smtClean="0">
                <a:solidFill>
                  <a:schemeClr val="tx1"/>
                </a:solidFill>
              </a:rPr>
              <a:t>Nel plastico sono presenti molti </a:t>
            </a:r>
            <a:r>
              <a:rPr lang="it-IT" sz="2000" dirty="0" err="1" smtClean="0">
                <a:solidFill>
                  <a:schemeClr val="tx1"/>
                </a:solidFill>
              </a:rPr>
              <a:t>Elmer</a:t>
            </a:r>
            <a:r>
              <a:rPr lang="it-IT" sz="2000" dirty="0" smtClean="0">
                <a:solidFill>
                  <a:schemeClr val="tx1"/>
                </a:solidFill>
              </a:rPr>
              <a:t>, sia variopinti che grigi e l’ambientazione ricreata è quella della giungla, con palme realizzate con rotoli di </a:t>
            </a:r>
            <a:r>
              <a:rPr lang="it-IT" sz="2000" dirty="0" err="1" smtClean="0">
                <a:solidFill>
                  <a:schemeClr val="tx1"/>
                </a:solidFill>
              </a:rPr>
              <a:t>scottex</a:t>
            </a:r>
            <a:r>
              <a:rPr lang="it-IT" sz="2000" dirty="0" smtClean="0">
                <a:solidFill>
                  <a:schemeClr val="tx1"/>
                </a:solidFill>
              </a:rPr>
              <a:t> carta velina, cartoncino, e liane di lana.</a:t>
            </a:r>
            <a:endParaRPr lang="it-IT" sz="2000" dirty="0">
              <a:solidFill>
                <a:schemeClr val="tx1"/>
              </a:solidFill>
            </a:endParaRPr>
          </a:p>
        </p:txBody>
      </p:sp>
    </p:spTree>
  </p:cSld>
  <p:clrMapOvr>
    <a:masterClrMapping/>
  </p:clrMapOvr>
  <p:transition advTm="15641">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539552" y="188640"/>
            <a:ext cx="8229600" cy="1611560"/>
          </a:xfrm>
        </p:spPr>
        <p:txBody>
          <a:bodyPr>
            <a:normAutofit fontScale="90000"/>
          </a:bodyPr>
          <a:lstStyle/>
          <a:p>
            <a:r>
              <a:rPr lang="it-IT" dirty="0" smtClean="0"/>
              <a:t/>
            </a:r>
            <a:br>
              <a:rPr lang="it-IT" dirty="0" smtClean="0"/>
            </a:br>
            <a:r>
              <a:rPr lang="it-IT" dirty="0" smtClean="0"/>
              <a:t> </a:t>
            </a:r>
            <a:r>
              <a:rPr lang="it-IT" dirty="0" smtClean="0"/>
              <a:t/>
            </a:r>
            <a:br>
              <a:rPr lang="it-IT" dirty="0" smtClean="0"/>
            </a:br>
            <a:r>
              <a:rPr lang="it-IT" dirty="0" smtClean="0"/>
              <a:t> </a:t>
            </a:r>
            <a:r>
              <a:rPr lang="it-IT" dirty="0" smtClean="0"/>
              <a:t>        Un collage SPECIALE!</a:t>
            </a:r>
            <a:br>
              <a:rPr lang="it-IT" dirty="0" smtClean="0"/>
            </a:br>
            <a:endParaRPr lang="it-IT" sz="1600" dirty="0"/>
          </a:p>
        </p:txBody>
      </p:sp>
      <p:pic>
        <p:nvPicPr>
          <p:cNvPr id="4" name="Segnaposto contenuto 3" descr="Elmer (collage) (3).jpeg"/>
          <p:cNvPicPr>
            <a:picLocks noGrp="1" noChangeAspect="1"/>
          </p:cNvPicPr>
          <p:nvPr>
            <p:ph idx="1"/>
          </p:nvPr>
        </p:nvPicPr>
        <p:blipFill>
          <a:blip r:embed="rId2" cstate="print"/>
          <a:stretch>
            <a:fillRect/>
          </a:stretch>
        </p:blipFill>
        <p:spPr>
          <a:xfrm>
            <a:off x="683568" y="2468563"/>
            <a:ext cx="3292078" cy="4389437"/>
          </a:xfrm>
        </p:spPr>
      </p:pic>
      <p:pic>
        <p:nvPicPr>
          <p:cNvPr id="5" name="Immagine 4" descr="Elmer(collage) (1).jpeg"/>
          <p:cNvPicPr>
            <a:picLocks noChangeAspect="1"/>
          </p:cNvPicPr>
          <p:nvPr/>
        </p:nvPicPr>
        <p:blipFill>
          <a:blip r:embed="rId3" cstate="print"/>
          <a:stretch>
            <a:fillRect/>
          </a:stretch>
        </p:blipFill>
        <p:spPr>
          <a:xfrm>
            <a:off x="5508104" y="2465512"/>
            <a:ext cx="3294366" cy="4392488"/>
          </a:xfrm>
          <a:prstGeom prst="rect">
            <a:avLst/>
          </a:prstGeom>
        </p:spPr>
      </p:pic>
    </p:spTree>
  </p:cSld>
  <p:clrMapOvr>
    <a:masterClrMapping/>
  </p:clrMapOvr>
  <p:transition advTm="4781">
    <p:wipe/>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1691680" y="0"/>
            <a:ext cx="7452320" cy="1052736"/>
          </a:xfrm>
        </p:spPr>
        <p:txBody>
          <a:bodyPr/>
          <a:lstStyle/>
          <a:p>
            <a:r>
              <a:rPr lang="it-IT" dirty="0" smtClean="0"/>
              <a:t>Coloriamo </a:t>
            </a:r>
            <a:r>
              <a:rPr lang="it-IT" dirty="0" err="1" smtClean="0"/>
              <a:t>Elmer</a:t>
            </a:r>
            <a:r>
              <a:rPr lang="it-IT" dirty="0" smtClean="0"/>
              <a:t> !</a:t>
            </a:r>
            <a:endParaRPr lang="it-IT" dirty="0"/>
          </a:p>
        </p:txBody>
      </p:sp>
      <p:pic>
        <p:nvPicPr>
          <p:cNvPr id="5" name="Immagine 4" descr="Elmer tempera.jpeg"/>
          <p:cNvPicPr>
            <a:picLocks noChangeAspect="1"/>
          </p:cNvPicPr>
          <p:nvPr/>
        </p:nvPicPr>
        <p:blipFill>
          <a:blip r:embed="rId2" cstate="print"/>
          <a:srcRect t="5812" b="14761"/>
          <a:stretch>
            <a:fillRect/>
          </a:stretch>
        </p:blipFill>
        <p:spPr>
          <a:xfrm>
            <a:off x="323528" y="1340768"/>
            <a:ext cx="2808312" cy="1872208"/>
          </a:xfrm>
          <a:prstGeom prst="rect">
            <a:avLst/>
          </a:prstGeom>
        </p:spPr>
      </p:pic>
      <p:pic>
        <p:nvPicPr>
          <p:cNvPr id="8" name="Segnaposto contenuto 7" descr="Elmer tempera gruppo (1).jpeg"/>
          <p:cNvPicPr>
            <a:picLocks noGrp="1" noChangeAspect="1"/>
          </p:cNvPicPr>
          <p:nvPr>
            <p:ph idx="1"/>
          </p:nvPr>
        </p:nvPicPr>
        <p:blipFill>
          <a:blip r:embed="rId3" cstate="print"/>
          <a:srcRect b="41360"/>
          <a:stretch>
            <a:fillRect/>
          </a:stretch>
        </p:blipFill>
        <p:spPr>
          <a:xfrm>
            <a:off x="1691680" y="4005064"/>
            <a:ext cx="5852583" cy="2573957"/>
          </a:xfrm>
        </p:spPr>
      </p:pic>
      <p:pic>
        <p:nvPicPr>
          <p:cNvPr id="9" name="Immagine 8" descr="plastico Elmer (3).jpeg"/>
          <p:cNvPicPr>
            <a:picLocks noChangeAspect="1"/>
          </p:cNvPicPr>
          <p:nvPr/>
        </p:nvPicPr>
        <p:blipFill>
          <a:blip r:embed="rId4" cstate="print"/>
          <a:stretch>
            <a:fillRect/>
          </a:stretch>
        </p:blipFill>
        <p:spPr>
          <a:xfrm>
            <a:off x="3851920" y="1052736"/>
            <a:ext cx="4680520" cy="2636912"/>
          </a:xfrm>
          <a:prstGeom prst="rect">
            <a:avLst/>
          </a:prstGeom>
        </p:spPr>
      </p:pic>
    </p:spTree>
  </p:cSld>
  <p:clrMapOvr>
    <a:masterClrMapping/>
  </p:clrMapOvr>
  <p:transition advTm="4907">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2123728" y="620688"/>
            <a:ext cx="5458944" cy="5904656"/>
          </a:xfrm>
        </p:spPr>
        <p:txBody>
          <a:bodyPr/>
          <a:lstStyle/>
          <a:p>
            <a:r>
              <a:rPr lang="it-IT" sz="2800" dirty="0" smtClean="0"/>
              <a:t/>
            </a:r>
            <a:br>
              <a:rPr lang="it-IT" sz="2800" dirty="0" smtClean="0"/>
            </a:br>
            <a:r>
              <a:rPr lang="it-IT" sz="3200" u="sng" dirty="0" smtClean="0">
                <a:solidFill>
                  <a:schemeClr val="tx1"/>
                </a:solidFill>
              </a:rPr>
              <a:t>Il pentolino di Antonino, di Isabelle </a:t>
            </a:r>
            <a:r>
              <a:rPr lang="it-IT" sz="3200" u="sng" dirty="0" err="1" smtClean="0">
                <a:solidFill>
                  <a:schemeClr val="tx1"/>
                </a:solidFill>
              </a:rPr>
              <a:t>Carrier</a:t>
            </a:r>
            <a:r>
              <a:rPr lang="it-IT" sz="3200" u="sng" dirty="0" smtClean="0">
                <a:solidFill>
                  <a:schemeClr val="tx1"/>
                </a:solidFill>
              </a:rPr>
              <a:t> </a:t>
            </a:r>
            <a:r>
              <a:rPr lang="it-IT" sz="2800" dirty="0" smtClean="0">
                <a:solidFill>
                  <a:schemeClr val="tx1"/>
                </a:solidFill>
              </a:rPr>
              <a:t/>
            </a:r>
            <a:br>
              <a:rPr lang="it-IT" sz="2800" dirty="0" smtClean="0">
                <a:solidFill>
                  <a:schemeClr val="tx1"/>
                </a:solidFill>
              </a:rPr>
            </a:br>
            <a:r>
              <a:rPr lang="it-IT" sz="2800" dirty="0" smtClean="0">
                <a:solidFill>
                  <a:schemeClr val="tx1"/>
                </a:solidFill>
              </a:rPr>
              <a:t>Link: https://www.youtube.com/watch?v=ssjRlV-_bJM </a:t>
            </a:r>
            <a:br>
              <a:rPr lang="it-IT" sz="2800" dirty="0" smtClean="0">
                <a:solidFill>
                  <a:schemeClr val="tx1"/>
                </a:solidFill>
              </a:rPr>
            </a:br>
            <a:r>
              <a:rPr lang="it-IT" sz="2800" dirty="0" smtClean="0">
                <a:solidFill>
                  <a:schemeClr val="tx1"/>
                </a:solidFill>
              </a:rPr>
              <a:t>A seguito della visione sulla LIM abbiamo rielaborato la narrazione in </a:t>
            </a:r>
            <a:r>
              <a:rPr lang="it-IT" sz="2800" dirty="0" err="1" smtClean="0">
                <a:solidFill>
                  <a:schemeClr val="tx1"/>
                </a:solidFill>
              </a:rPr>
              <a:t>circle</a:t>
            </a:r>
            <a:r>
              <a:rPr lang="it-IT" sz="2800" dirty="0" smtClean="0">
                <a:solidFill>
                  <a:schemeClr val="tx1"/>
                </a:solidFill>
              </a:rPr>
              <a:t> </a:t>
            </a:r>
            <a:r>
              <a:rPr lang="it-IT" sz="2800" dirty="0" err="1" smtClean="0">
                <a:solidFill>
                  <a:schemeClr val="tx1"/>
                </a:solidFill>
              </a:rPr>
              <a:t>time</a:t>
            </a:r>
            <a:r>
              <a:rPr lang="it-IT" sz="2800" dirty="0" smtClean="0">
                <a:solidFill>
                  <a:schemeClr val="tx1"/>
                </a:solidFill>
              </a:rPr>
              <a:t>, e i bambini ne hanno realizzato la </a:t>
            </a:r>
            <a:r>
              <a:rPr lang="it-IT" sz="2800" dirty="0" err="1" smtClean="0">
                <a:solidFill>
                  <a:schemeClr val="tx1"/>
                </a:solidFill>
              </a:rPr>
              <a:t>rappresentazion</a:t>
            </a:r>
            <a:r>
              <a:rPr lang="it-IT" sz="2800" dirty="0" smtClean="0">
                <a:solidFill>
                  <a:schemeClr val="tx1"/>
                </a:solidFill>
              </a:rPr>
              <a:t> grafica, con una parte tattile (il pentolino, appunto) realizzato in gomma </a:t>
            </a:r>
            <a:r>
              <a:rPr lang="it-IT" sz="2800" dirty="0" err="1" smtClean="0">
                <a:solidFill>
                  <a:schemeClr val="tx1"/>
                </a:solidFill>
              </a:rPr>
              <a:t>crepla</a:t>
            </a:r>
            <a:r>
              <a:rPr lang="it-IT" sz="2800" dirty="0" smtClean="0">
                <a:solidFill>
                  <a:schemeClr val="tx1"/>
                </a:solidFill>
              </a:rPr>
              <a:t> e attaccato al personaggio principale con un filo.</a:t>
            </a:r>
            <a:endParaRPr lang="it-IT" sz="2800" dirty="0">
              <a:solidFill>
                <a:schemeClr val="tx1"/>
              </a:solidFill>
            </a:endParaRPr>
          </a:p>
        </p:txBody>
      </p:sp>
    </p:spTree>
  </p:cSld>
  <p:clrMapOvr>
    <a:masterClrMapping/>
  </p:clrMapOvr>
  <p:transition advTm="13093">
    <p:wipe dir="u"/>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457200" y="188640"/>
            <a:ext cx="8363272" cy="1658448"/>
          </a:xfrm>
        </p:spPr>
        <p:txBody>
          <a:bodyPr>
            <a:normAutofit fontScale="90000"/>
          </a:bodyPr>
          <a:lstStyle/>
          <a:p>
            <a:r>
              <a:rPr lang="it-IT" sz="1300" dirty="0" smtClean="0"/>
              <a:t/>
            </a:r>
            <a:br>
              <a:rPr lang="it-IT" sz="1300" dirty="0" smtClean="0"/>
            </a:br>
            <a:r>
              <a:rPr lang="it-IT" sz="1300" dirty="0" smtClean="0"/>
              <a:t/>
            </a:r>
            <a:br>
              <a:rPr lang="it-IT" sz="1300" dirty="0" smtClean="0"/>
            </a:br>
            <a:r>
              <a:rPr lang="it-IT" sz="1300" dirty="0" smtClean="0"/>
              <a:t> </a:t>
            </a:r>
            <a:r>
              <a:rPr lang="it-IT" sz="1300" dirty="0" smtClean="0"/>
              <a:t/>
            </a:r>
            <a:br>
              <a:rPr lang="it-IT" sz="1300" dirty="0" smtClean="0"/>
            </a:br>
            <a:r>
              <a:rPr lang="it-IT" sz="1300" dirty="0" smtClean="0"/>
              <a:t/>
            </a:r>
            <a:br>
              <a:rPr lang="it-IT" sz="1300" dirty="0" smtClean="0"/>
            </a:br>
            <a:r>
              <a:rPr lang="it-IT" sz="1600" dirty="0" smtClean="0"/>
              <a:t/>
            </a:r>
            <a:br>
              <a:rPr lang="it-IT" sz="1600" dirty="0" smtClean="0"/>
            </a:br>
            <a:r>
              <a:rPr lang="it-IT" sz="1600" dirty="0" smtClean="0"/>
              <a:t>                             </a:t>
            </a:r>
            <a:r>
              <a:rPr lang="it-IT" sz="4400" dirty="0" smtClean="0"/>
              <a:t>IL PENTOLINO </a:t>
            </a:r>
            <a:r>
              <a:rPr lang="it-IT" sz="4400" dirty="0" err="1" smtClean="0"/>
              <a:t>DI</a:t>
            </a:r>
            <a:r>
              <a:rPr lang="it-IT" sz="4400" dirty="0" smtClean="0"/>
              <a:t> ANTONINO</a:t>
            </a:r>
            <a:r>
              <a:rPr lang="it-IT" sz="1600" dirty="0" smtClean="0"/>
              <a:t/>
            </a:r>
            <a:br>
              <a:rPr lang="it-IT" sz="1600" dirty="0" smtClean="0"/>
            </a:br>
            <a:endParaRPr lang="it-IT" sz="1600" dirty="0"/>
          </a:p>
        </p:txBody>
      </p:sp>
      <p:pic>
        <p:nvPicPr>
          <p:cNvPr id="4" name="Segnaposto contenuto 3" descr="Il Pentolino di Antonino (3).jpeg"/>
          <p:cNvPicPr>
            <a:picLocks noGrp="1" noChangeAspect="1"/>
          </p:cNvPicPr>
          <p:nvPr>
            <p:ph idx="1"/>
          </p:nvPr>
        </p:nvPicPr>
        <p:blipFill>
          <a:blip r:embed="rId2" cstate="print"/>
          <a:stretch>
            <a:fillRect/>
          </a:stretch>
        </p:blipFill>
        <p:spPr>
          <a:xfrm>
            <a:off x="5076056" y="1988840"/>
            <a:ext cx="3292078" cy="4389437"/>
          </a:xfrm>
        </p:spPr>
      </p:pic>
      <p:pic>
        <p:nvPicPr>
          <p:cNvPr id="5" name="Immagine 4" descr="Il pentolino di Antonino.jpeg"/>
          <p:cNvPicPr>
            <a:picLocks noChangeAspect="1"/>
          </p:cNvPicPr>
          <p:nvPr/>
        </p:nvPicPr>
        <p:blipFill>
          <a:blip r:embed="rId3" cstate="print"/>
          <a:stretch>
            <a:fillRect/>
          </a:stretch>
        </p:blipFill>
        <p:spPr>
          <a:xfrm>
            <a:off x="611560" y="1988840"/>
            <a:ext cx="3291830" cy="4389107"/>
          </a:xfrm>
          <a:prstGeom prst="rect">
            <a:avLst/>
          </a:prstGeom>
        </p:spPr>
      </p:pic>
    </p:spTree>
  </p:cSld>
  <p:clrMapOvr>
    <a:masterClrMapping/>
  </p:clrMapOvr>
  <p:transition advTm="4109">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3568" y="476672"/>
            <a:ext cx="8146104" cy="1362456"/>
          </a:xfrm>
        </p:spPr>
        <p:txBody>
          <a:bodyPr/>
          <a:lstStyle/>
          <a:p>
            <a:r>
              <a:rPr lang="it-IT" dirty="0" smtClean="0"/>
              <a:t> Siamo unici e meravigliosi</a:t>
            </a:r>
            <a:endParaRPr lang="it-IT" dirty="0"/>
          </a:p>
        </p:txBody>
      </p:sp>
      <p:sp>
        <p:nvSpPr>
          <p:cNvPr id="3" name="Segnaposto testo 2"/>
          <p:cNvSpPr>
            <a:spLocks noGrp="1"/>
          </p:cNvSpPr>
          <p:nvPr>
            <p:ph type="body" idx="1"/>
          </p:nvPr>
        </p:nvSpPr>
        <p:spPr/>
        <p:txBody>
          <a:bodyPr/>
          <a:lstStyle/>
          <a:p>
            <a:endParaRPr lang="it-IT" dirty="0"/>
          </a:p>
        </p:txBody>
      </p:sp>
      <p:pic>
        <p:nvPicPr>
          <p:cNvPr id="5" name="Segnaposto contenuto 8" descr="siamo unici (2).jpeg"/>
          <p:cNvPicPr>
            <a:picLocks noChangeAspect="1"/>
          </p:cNvPicPr>
          <p:nvPr/>
        </p:nvPicPr>
        <p:blipFill>
          <a:blip r:embed="rId2" cstate="print"/>
          <a:stretch>
            <a:fillRect/>
          </a:stretch>
        </p:blipFill>
        <p:spPr>
          <a:xfrm>
            <a:off x="467544" y="2204865"/>
            <a:ext cx="3292078" cy="3744416"/>
          </a:xfrm>
          <a:prstGeom prst="rect">
            <a:avLst/>
          </a:prstGeom>
        </p:spPr>
      </p:pic>
      <p:pic>
        <p:nvPicPr>
          <p:cNvPr id="7" name="Immagine 6" descr="Siamo unici (3).jpeg"/>
          <p:cNvPicPr>
            <a:picLocks noChangeAspect="1"/>
          </p:cNvPicPr>
          <p:nvPr/>
        </p:nvPicPr>
        <p:blipFill>
          <a:blip r:embed="rId3" cstate="print"/>
          <a:stretch>
            <a:fillRect/>
          </a:stretch>
        </p:blipFill>
        <p:spPr>
          <a:xfrm>
            <a:off x="3923928" y="2204864"/>
            <a:ext cx="5004048" cy="3753036"/>
          </a:xfrm>
          <a:prstGeom prst="rect">
            <a:avLst/>
          </a:prstGeom>
        </p:spPr>
      </p:pic>
      <p:sp>
        <p:nvSpPr>
          <p:cNvPr id="8" name="Titolo 1"/>
          <p:cNvSpPr txBox="1">
            <a:spLocks/>
          </p:cNvSpPr>
          <p:nvPr/>
        </p:nvSpPr>
        <p:spPr>
          <a:xfrm>
            <a:off x="3707904" y="6237312"/>
            <a:ext cx="5436096" cy="404664"/>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5600" b="1" i="0" u="none" strike="noStrike" kern="1200" cap="none" spc="0" normalizeH="0" baseline="0"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mj-lt"/>
                <a:ea typeface="+mj-ea"/>
                <a:cs typeface="+mj-cs"/>
              </a:rPr>
              <a:t> </a:t>
            </a:r>
            <a:endParaRPr kumimoji="0" lang="it-IT" sz="5600" b="1" i="0" u="none" strike="noStrike" kern="1200" cap="none" spc="0" normalizeH="0" baseline="0" noProof="0" dirty="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mj-lt"/>
              <a:ea typeface="+mj-ea"/>
              <a:cs typeface="+mj-cs"/>
            </a:endParaRPr>
          </a:p>
        </p:txBody>
      </p:sp>
      <p:sp>
        <p:nvSpPr>
          <p:cNvPr id="9" name="Titolo 1"/>
          <p:cNvSpPr txBox="1">
            <a:spLocks/>
          </p:cNvSpPr>
          <p:nvPr/>
        </p:nvSpPr>
        <p:spPr>
          <a:xfrm>
            <a:off x="467544" y="5949280"/>
            <a:ext cx="8676456" cy="908720"/>
          </a:xfrm>
          <a:prstGeom prst="rect">
            <a:avLst/>
          </a:prstGeom>
          <a:ln>
            <a:noFill/>
          </a:ln>
        </p:spPr>
        <p:txBody>
          <a:bodyPr vert="horz" lIns="0" tIns="0" rIns="0" bIns="0" anchor="b">
            <a:noAutofit/>
            <a:scene3d>
              <a:camera prst="orthographicFront"/>
              <a:lightRig rig="freezing" dir="t">
                <a:rot lat="0" lon="0" rev="5640000"/>
              </a:lightRig>
            </a:scene3d>
            <a:sp3d prstMaterial="flat">
              <a:bevelT w="38100" h="38100"/>
            </a:sp3d>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it-IT" sz="5600" b="1" i="0" u="none" strike="noStrike" kern="1200" cap="none" spc="0" normalizeH="0" noProof="0" dirty="0" smtClean="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mj-lt"/>
                <a:ea typeface="+mj-ea"/>
                <a:cs typeface="+mj-cs"/>
              </a:rPr>
              <a:t>   Fine   </a:t>
            </a:r>
            <a:endParaRPr kumimoji="0" lang="it-IT" sz="5600" b="1" i="0" u="none" strike="noStrike" kern="1200" cap="none" spc="0" normalizeH="0" baseline="0" noProof="0" dirty="0">
              <a:ln w="635">
                <a:noFill/>
              </a:ln>
              <a:solidFill>
                <a:schemeClr val="accent4">
                  <a:tint val="90000"/>
                  <a:satMod val="125000"/>
                </a:schemeClr>
              </a:solidFill>
              <a:effectLst>
                <a:outerShdw blurRad="38100" dist="25400" dir="5400000" algn="tl" rotWithShape="0">
                  <a:srgbClr val="000000">
                    <a:alpha val="43000"/>
                  </a:srgbClr>
                </a:outerShdw>
              </a:effectLst>
              <a:uLnTx/>
              <a:uFillTx/>
              <a:latin typeface="+mj-lt"/>
              <a:ea typeface="+mj-ea"/>
              <a:cs typeface="+mj-cs"/>
            </a:endParaRPr>
          </a:p>
        </p:txBody>
      </p:sp>
      <p:sp>
        <p:nvSpPr>
          <p:cNvPr id="10" name="Rettangolo 9"/>
          <p:cNvSpPr/>
          <p:nvPr/>
        </p:nvSpPr>
        <p:spPr>
          <a:xfrm>
            <a:off x="4283968" y="6309320"/>
            <a:ext cx="4228850" cy="369332"/>
          </a:xfrm>
          <a:prstGeom prst="rect">
            <a:avLst/>
          </a:prstGeom>
        </p:spPr>
        <p:txBody>
          <a:bodyPr wrap="none">
            <a:spAutoFit/>
          </a:bodyPr>
          <a:lstStyle/>
          <a:p>
            <a:r>
              <a:rPr lang="it-IT" dirty="0" smtClean="0"/>
              <a:t>Le maestre Elisa</a:t>
            </a:r>
            <a:r>
              <a:rPr lang="it-IT" dirty="0"/>
              <a:t>, Elvira, Mirella e Franca </a:t>
            </a:r>
          </a:p>
        </p:txBody>
      </p:sp>
    </p:spTree>
  </p:cSld>
  <p:clrMapOvr>
    <a:masterClrMapping/>
  </p:clrMapOvr>
  <p:transition advTm="3703">
    <p:dissolve/>
  </p:transition>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nozio">
  <a:themeElements>
    <a:clrScheme name="Equinozio">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nozio">
      <a:majorFont>
        <a:latin typeface="Calibri"/>
        <a:ea typeface=""/>
        <a:cs typeface=""/>
        <a:font script="Jpan" typeface="ＭＳ Ｐゴシック"/>
        <a:font script="Hang" typeface="HY중고딕"/>
        <a:font script="Hans" typeface="隶书"/>
        <a:font script="Hant" typeface="微軟正黑體"/>
        <a:font script="Arab" typeface="Traditional Arabic"/>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Constantia"/>
        <a:ea typeface=""/>
        <a:cs typeface=""/>
        <a:font script="Jpan" typeface="HGP明朝E"/>
        <a:font script="Hang" typeface="HY신명조"/>
        <a:font script="Hans" typeface="宋体"/>
        <a:font script="Hant" typeface="新細明體"/>
        <a:font script="Arab" typeface="Majalla UI"/>
        <a:font script="Hebr" typeface="David"/>
        <a:font script="Thai" typeface="Browall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nozio">
      <a:fillStyleLst>
        <a:solidFill>
          <a:schemeClr val="phClr"/>
        </a:solidFill>
        <a:gradFill rotWithShape="1">
          <a:gsLst>
            <a:gs pos="0">
              <a:schemeClr val="phClr">
                <a:tint val="70000"/>
                <a:satMod val="130000"/>
              </a:schemeClr>
            </a:gs>
            <a:gs pos="43000">
              <a:schemeClr val="phClr">
                <a:tint val="44000"/>
                <a:satMod val="165000"/>
              </a:schemeClr>
            </a:gs>
            <a:gs pos="93000">
              <a:schemeClr val="phClr">
                <a:tint val="15000"/>
                <a:satMod val="165000"/>
              </a:schemeClr>
            </a:gs>
            <a:gs pos="100000">
              <a:schemeClr val="phClr">
                <a:tint val="5000"/>
                <a:satMod val="250000"/>
              </a:schemeClr>
            </a:gs>
          </a:gsLst>
          <a:path path="circle">
            <a:fillToRect l="50000" t="130000" r="50000" b="-30000"/>
          </a:path>
        </a:gradFill>
        <a:gradFill rotWithShape="1">
          <a:gsLst>
            <a:gs pos="0">
              <a:schemeClr val="phClr">
                <a:tint val="98000"/>
                <a:shade val="25000"/>
                <a:satMod val="250000"/>
              </a:schemeClr>
            </a:gs>
            <a:gs pos="68000">
              <a:schemeClr val="phClr">
                <a:tint val="86000"/>
                <a:satMod val="115000"/>
              </a:schemeClr>
            </a:gs>
            <a:gs pos="100000">
              <a:schemeClr val="phClr">
                <a:tint val="50000"/>
                <a:satMod val="150000"/>
              </a:schemeClr>
            </a:gs>
          </a:gsLst>
          <a:path path="circle">
            <a:fillToRect l="50000" t="130000" r="50000" b="-30000"/>
          </a:path>
        </a:gradFill>
      </a:fillStyleLst>
      <a:lnStyleLst>
        <a:ln w="9525" cap="flat" cmpd="sng" algn="ctr">
          <a:solidFill>
            <a:schemeClr val="phClr">
              <a:shade val="50000"/>
              <a:satMod val="103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effectStyle>
        <a:effectStyle>
          <a:effectLst>
            <a:outerShdw blurRad="57150" dist="38100" dir="5400000" algn="ctr" rotWithShape="0">
              <a:schemeClr val="phClr">
                <a:shade val="9000"/>
                <a:satMod val="105000"/>
                <a:alpha val="48000"/>
              </a:schemeClr>
            </a:outerShdw>
          </a:effectLst>
          <a:scene3d>
            <a:camera prst="orthographicFront" fov="0">
              <a:rot lat="0" lon="0" rev="0"/>
            </a:camera>
            <a:lightRig rig="glow" dir="tl">
              <a:rot lat="0" lon="0" rev="900000"/>
            </a:lightRig>
          </a:scene3d>
          <a:sp3d prstMaterial="powder">
            <a:bevelT w="25400" h="38100"/>
          </a:sp3d>
        </a:effectStyle>
      </a:effectStyleLst>
      <a:bgFillStyleLst>
        <a:solidFill>
          <a:schemeClr val="phClr"/>
        </a:solidFill>
        <a:gradFill rotWithShape="1">
          <a:gsLst>
            <a:gs pos="0">
              <a:schemeClr val="phClr">
                <a:tint val="80000"/>
                <a:satMod val="400000"/>
              </a:schemeClr>
            </a:gs>
            <a:gs pos="25000">
              <a:schemeClr val="phClr">
                <a:tint val="83000"/>
                <a:satMod val="320000"/>
              </a:schemeClr>
            </a:gs>
            <a:gs pos="100000">
              <a:schemeClr val="phClr">
                <a:shade val="15000"/>
                <a:satMod val="320000"/>
              </a:schemeClr>
            </a:gs>
          </a:gsLst>
          <a:path path="circle">
            <a:fillToRect l="10000" t="110000" r="10000" b="100000"/>
          </a:path>
        </a:gradFill>
        <a:blipFill>
          <a:blip xmlns:r="http://schemas.openxmlformats.org/officeDocument/2006/relationships" r:embed="rId1">
            <a:duotone>
              <a:schemeClr val="phClr">
                <a:shade val="90000"/>
                <a:satMod val="150000"/>
              </a:schemeClr>
              <a:schemeClr val="phClr">
                <a:tint val="88000"/>
                <a:satMod val="150000"/>
              </a:schemeClr>
            </a:duotone>
          </a:blip>
          <a:tile tx="0" ty="0" sx="65000" sy="65000" flip="none" algn="tl"/>
        </a:blipFill>
      </a:bgFillStyleLst>
    </a:fmtScheme>
  </a:themeElements>
  <a:objectDefaults/>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234</TotalTime>
  <Words>48</Words>
  <Application>Microsoft Office PowerPoint</Application>
  <PresentationFormat>Presentazione su schermo (4:3)</PresentationFormat>
  <Paragraphs>17</Paragraphs>
  <Slides>11</Slides>
  <Notes>0</Notes>
  <HiddenSlides>0</HiddenSlides>
  <MMClips>0</MMClips>
  <ScaleCrop>false</ScaleCrop>
  <HeadingPairs>
    <vt:vector size="4" baseType="variant">
      <vt:variant>
        <vt:lpstr>Tema</vt:lpstr>
      </vt:variant>
      <vt:variant>
        <vt:i4>1</vt:i4>
      </vt:variant>
      <vt:variant>
        <vt:lpstr>Titoli diapositive</vt:lpstr>
      </vt:variant>
      <vt:variant>
        <vt:i4>11</vt:i4>
      </vt:variant>
    </vt:vector>
  </HeadingPairs>
  <TitlesOfParts>
    <vt:vector size="12" baseType="lpstr">
      <vt:lpstr>Equinozio</vt:lpstr>
      <vt:lpstr> </vt:lpstr>
      <vt:lpstr>Diapositiva 2</vt:lpstr>
      <vt:lpstr>        L’albero della vita …azzurro!   </vt:lpstr>
      <vt:lpstr>  Le immagini aiutano la fantasia</vt:lpstr>
      <vt:lpstr>     Disegniamo l’albero azzurro</vt:lpstr>
      <vt:lpstr>       Elmer, l’elefante variopinto, di David McKee  Link: https://www.youtube.com/watch?v=TnzsDCTfPig  La storia di Elmer coinvolge particolarmente i bambini, viene proposta un’attività di collage su una figura stilizzata di elefante, e la costruzione di un plastico da posizionare all’ingresso della scuola, utilizzando materiali di riciclo come rotoli di carta igienica, fogli di giornale ecc, ecc…  Nel plastico sono presenti molti Elmer, sia variopinti che grigi e l’ambientazione ricreata è quella della giungla, con palme realizzate con rotoli di scottex carta velina, cartoncino, e liane di lana.</vt:lpstr>
      <vt:lpstr>            Un collage SPECIALE! </vt:lpstr>
      <vt:lpstr>Coloriamo Elmer !</vt:lpstr>
      <vt:lpstr> Il pentolino di Antonino, di Isabelle Carrier  Link: https://www.youtube.com/watch?v=ssjRlV-_bJM  A seguito della visione sulla LIM abbiamo rielaborato la narrazione in circle time, e i bambini ne hanno realizzato la rappresentazion grafica, con una parte tattile (il pentolino, appunto) realizzato in gomma crepla e attaccato al personaggio principale con un filo.</vt:lpstr>
      <vt:lpstr>                                   IL PENTOLINO DI ANTONINO </vt:lpstr>
      <vt:lpstr> Siamo unici e meravigliosi</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 scuola azzurra.</dc:title>
  <dc:creator>Jenny D'Agostino</dc:creator>
  <cp:lastModifiedBy>Jenny D'Agostino</cp:lastModifiedBy>
  <cp:revision>24</cp:revision>
  <dcterms:created xsi:type="dcterms:W3CDTF">2025-06-18T12:12:05Z</dcterms:created>
  <dcterms:modified xsi:type="dcterms:W3CDTF">2025-06-18T16:06:19Z</dcterms:modified>
</cp:coreProperties>
</file>