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 autoAdjust="0"/>
    <p:restoredTop sz="94727" autoAdjust="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51D533-CB55-449D-93BB-8B355957BBAC}" type="datetimeFigureOut">
              <a:rPr lang="it-IT" smtClean="0"/>
              <a:pPr/>
              <a:t>20/06/2025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386A87-2318-4971-A11A-E13914430B05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87624" y="908720"/>
            <a:ext cx="6411488" cy="1036712"/>
          </a:xfrm>
        </p:spPr>
        <p:txBody>
          <a:bodyPr/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cquario 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di Genova 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704856" cy="704520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29 Maggio- Gita scolastica </a:t>
            </a:r>
            <a:r>
              <a:rPr lang="it-IT" dirty="0" smtClean="0"/>
              <a:t>- classe </a:t>
            </a:r>
            <a:r>
              <a:rPr lang="it-IT" dirty="0" smtClean="0"/>
              <a:t>4°A Primaria </a:t>
            </a:r>
            <a:r>
              <a:rPr lang="it-IT" dirty="0" err="1" smtClean="0"/>
              <a:t>Sangano</a:t>
            </a:r>
            <a:endParaRPr lang="it-IT" dirty="0"/>
          </a:p>
        </p:txBody>
      </p:sp>
      <p:pic>
        <p:nvPicPr>
          <p:cNvPr id="4" name="Immagine 3" descr="PHOTO-2025-06-18-14-24-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708920"/>
            <a:ext cx="4668011" cy="3501008"/>
          </a:xfrm>
          <a:prstGeom prst="rect">
            <a:avLst/>
          </a:prstGeom>
        </p:spPr>
      </p:pic>
    </p:spTree>
  </p:cSld>
  <p:clrMapOvr>
    <a:masterClrMapping/>
  </p:clrMapOvr>
  <p:transition advTm="6688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Partenza in allegria!</a:t>
            </a:r>
            <a:endParaRPr lang="it-IT" dirty="0"/>
          </a:p>
        </p:txBody>
      </p:sp>
      <p:pic>
        <p:nvPicPr>
          <p:cNvPr id="7" name="Segnaposto contenuto 6" descr="PHOTO-2025-06-18-13-33-20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Segnaposto contenuto 5" descr="PHOTO-2025-06-18-14-24-26_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  <p:transition advTm="5438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Per vedere fondali </a:t>
            </a:r>
            <a:r>
              <a:rPr lang="it-IT" dirty="0" err="1" smtClean="0"/>
              <a:t>meravigliosi…</a:t>
            </a:r>
            <a:endParaRPr lang="it-IT" dirty="0"/>
          </a:p>
        </p:txBody>
      </p:sp>
      <p:pic>
        <p:nvPicPr>
          <p:cNvPr id="5" name="Segnaposto contenuto 4" descr="PHOTO-2025-06-18-14-24-26_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6" name="Segnaposto contenuto 5" descr="PHOTO-2025-06-18-14-24-26_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792" y="1920875"/>
            <a:ext cx="3325416" cy="4433888"/>
          </a:xfrm>
        </p:spPr>
      </p:pic>
    </p:spTree>
  </p:cSld>
  <p:clrMapOvr>
    <a:masterClrMapping/>
  </p:clrMapOvr>
  <p:transition advTm="5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…e</a:t>
            </a:r>
            <a:r>
              <a:rPr lang="it-IT" dirty="0" smtClean="0"/>
              <a:t> creature pieni di mistero</a:t>
            </a:r>
            <a:endParaRPr lang="it-IT" dirty="0"/>
          </a:p>
        </p:txBody>
      </p:sp>
      <p:pic>
        <p:nvPicPr>
          <p:cNvPr id="4" name="Segnaposto contenuto 3" descr="PHOTO-2025-06-18-14-24-27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916832"/>
            <a:ext cx="3282683" cy="2463552"/>
          </a:xfrm>
        </p:spPr>
      </p:pic>
      <p:pic>
        <p:nvPicPr>
          <p:cNvPr id="5" name="Immagine 4" descr="PHOTO-2025-06-18-13-35-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1612" y="2060848"/>
            <a:ext cx="3024336" cy="4032448"/>
          </a:xfrm>
          <a:prstGeom prst="rect">
            <a:avLst/>
          </a:prstGeom>
        </p:spPr>
      </p:pic>
      <p:pic>
        <p:nvPicPr>
          <p:cNvPr id="7" name="Immagine 6" descr="PHOTO-2025-06-18-14-24-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1640" y="4509120"/>
            <a:ext cx="3851920" cy="2204864"/>
          </a:xfrm>
          <a:prstGeom prst="rect">
            <a:avLst/>
          </a:prstGeom>
        </p:spPr>
      </p:pic>
    </p:spTree>
  </p:cSld>
  <p:clrMapOvr>
    <a:masterClrMapping/>
  </p:clrMapOvr>
  <p:transition advTm="659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676456" cy="829394"/>
          </a:xfrm>
        </p:spPr>
        <p:txBody>
          <a:bodyPr/>
          <a:lstStyle/>
          <a:p>
            <a:r>
              <a:rPr lang="it-IT" sz="4000" dirty="0" smtClean="0"/>
              <a:t> Imitazione poco riuscita </a:t>
            </a:r>
            <a:r>
              <a:rPr lang="it-IT" sz="2800" dirty="0" smtClean="0"/>
              <a:t>(troppo carino l’umano)</a:t>
            </a:r>
            <a:endParaRPr lang="it-IT" sz="2800" dirty="0"/>
          </a:p>
        </p:txBody>
      </p:sp>
      <p:pic>
        <p:nvPicPr>
          <p:cNvPr id="5" name="Segnaposto contenuto 4" descr="PHOTO-2025-06-18-14-24-25_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51920" y="2132856"/>
            <a:ext cx="5111750" cy="3833812"/>
          </a:xfrm>
        </p:spPr>
      </p:pic>
      <p:pic>
        <p:nvPicPr>
          <p:cNvPr id="6" name="Immagine 5" descr="PHOTO-2025-06-18-14-24-26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628800"/>
            <a:ext cx="2520280" cy="2448272"/>
          </a:xfrm>
          <a:prstGeom prst="rect">
            <a:avLst/>
          </a:prstGeom>
        </p:spPr>
      </p:pic>
      <p:pic>
        <p:nvPicPr>
          <p:cNvPr id="7" name="Immagine 6" descr="PHOTO-2025-06-18-14-24-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221088"/>
            <a:ext cx="3131840" cy="2348880"/>
          </a:xfrm>
          <a:prstGeom prst="rect">
            <a:avLst/>
          </a:prstGeom>
        </p:spPr>
      </p:pic>
    </p:spTree>
  </p:cSld>
  <p:clrMapOvr>
    <a:masterClrMapping/>
  </p:clrMapOvr>
  <p:transition advTm="5984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5517232"/>
            <a:ext cx="6408712" cy="502501"/>
          </a:xfrm>
        </p:spPr>
        <p:txBody>
          <a:bodyPr>
            <a:noAutofit/>
          </a:bodyPr>
          <a:lstStyle/>
          <a:p>
            <a:r>
              <a:rPr lang="it-IT" sz="3600" dirty="0" smtClean="0"/>
              <a:t>La curiosità muove il mondo!</a:t>
            </a:r>
            <a:endParaRPr lang="it-IT" sz="3600" dirty="0"/>
          </a:p>
        </p:txBody>
      </p:sp>
      <p:pic>
        <p:nvPicPr>
          <p:cNvPr id="5" name="Segnaposto immagine 4" descr="PHOTO-2025-06-18-14-24-2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/>
      </p:pic>
      <p:pic>
        <p:nvPicPr>
          <p:cNvPr id="6" name="Immagine 5" descr="PHOTO-2025-06-18-14-24-26_3.jpg"/>
          <p:cNvPicPr>
            <a:picLocks noChangeAspect="1"/>
          </p:cNvPicPr>
          <p:nvPr/>
        </p:nvPicPr>
        <p:blipFill>
          <a:blip r:embed="rId3" cstate="print"/>
          <a:srcRect r="39645"/>
          <a:stretch>
            <a:fillRect/>
          </a:stretch>
        </p:blipFill>
        <p:spPr>
          <a:xfrm>
            <a:off x="251520" y="1268760"/>
            <a:ext cx="2411760" cy="3356992"/>
          </a:xfrm>
          <a:prstGeom prst="rect">
            <a:avLst/>
          </a:prstGeom>
        </p:spPr>
      </p:pic>
    </p:spTree>
  </p:cSld>
  <p:clrMapOvr>
    <a:masterClrMapping/>
  </p:clrMapOvr>
  <p:transition advTm="5172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contenuto 6" descr="PHOTO-2025-06-18-14-24-26_5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12776"/>
            <a:ext cx="3303193" cy="3846513"/>
          </a:xfrm>
        </p:spPr>
      </p:pic>
      <p:pic>
        <p:nvPicPr>
          <p:cNvPr id="8" name="Segnaposto contenuto 7" descr="PHOTO-2025-06-18-14-24-27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32040" y="2564904"/>
            <a:ext cx="4041775" cy="2733250"/>
          </a:xfrm>
        </p:spPr>
      </p:pic>
      <p:sp>
        <p:nvSpPr>
          <p:cNvPr id="9" name="CasellaDiTesto 8"/>
          <p:cNvSpPr txBox="1"/>
          <p:nvPr/>
        </p:nvSpPr>
        <p:spPr>
          <a:xfrm>
            <a:off x="2411760" y="692696"/>
            <a:ext cx="5005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chemeClr val="tx2">
                    <a:lumMod val="75000"/>
                  </a:schemeClr>
                </a:solidFill>
              </a:rPr>
              <a:t>E porta a scoperte sorprendenti</a:t>
            </a:r>
            <a:endParaRPr lang="it-IT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Tm="5640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Infine passeggiata per </a:t>
            </a:r>
            <a:r>
              <a:rPr lang="it-IT" dirty="0" err="1" smtClean="0"/>
              <a:t>Genova…</a:t>
            </a:r>
            <a:endParaRPr lang="it-IT" dirty="0"/>
          </a:p>
        </p:txBody>
      </p:sp>
      <p:pic>
        <p:nvPicPr>
          <p:cNvPr id="10" name="Segnaposto contenuto 9" descr="PHOTO-2025-06-18-14-24-27_1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222568" y="2514600"/>
            <a:ext cx="2886689" cy="3846513"/>
          </a:xfrm>
        </p:spPr>
      </p:pic>
      <p:pic>
        <p:nvPicPr>
          <p:cNvPr id="9" name="Segnaposto contenuto 8" descr="PHOTO-2025-06-18-13-33-20 (4)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1034851" y="2514600"/>
            <a:ext cx="2884885" cy="3846513"/>
          </a:xfrm>
        </p:spPr>
      </p:pic>
    </p:spTree>
  </p:cSld>
  <p:clrMapOvr>
    <a:masterClrMapping/>
  </p:clrMapOvr>
  <p:transition spd="med" advTm="650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 ed è già ora di ripartire.</a:t>
            </a:r>
            <a:endParaRPr lang="it-IT" dirty="0"/>
          </a:p>
        </p:txBody>
      </p:sp>
      <p:pic>
        <p:nvPicPr>
          <p:cNvPr id="4" name="Segnaposto contenuto 3" descr="PHOTO-2025-06-18-13-33-20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25913"/>
          <a:stretch>
            <a:fillRect/>
          </a:stretch>
        </p:blipFill>
        <p:spPr>
          <a:xfrm>
            <a:off x="670278" y="1935163"/>
            <a:ext cx="7803444" cy="3294037"/>
          </a:xfrm>
        </p:spPr>
      </p:pic>
      <p:sp>
        <p:nvSpPr>
          <p:cNvPr id="5" name="CasellaDiTesto 4"/>
          <p:cNvSpPr txBox="1"/>
          <p:nvPr/>
        </p:nvSpPr>
        <p:spPr>
          <a:xfrm>
            <a:off x="2555776" y="6237312"/>
            <a:ext cx="6058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Gli alunni di 4°A  </a:t>
            </a:r>
            <a:r>
              <a:rPr lang="it-IT" dirty="0" err="1" smtClean="0"/>
              <a:t>Sangano</a:t>
            </a:r>
            <a:r>
              <a:rPr lang="it-IT" dirty="0" smtClean="0"/>
              <a:t> e le insegnanti Monica e </a:t>
            </a:r>
            <a:r>
              <a:rPr lang="it-IT" dirty="0" err="1" smtClean="0"/>
              <a:t>Luisella</a:t>
            </a:r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467544" y="5301208"/>
            <a:ext cx="33123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5400" b="1" cap="all" dirty="0" smtClean="0">
                <a:ln w="0"/>
                <a:gradFill flip="none">
                  <a:gsLst>
                    <a:gs pos="0">
                      <a:srgbClr val="0F6FC6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0F6FC6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0F6FC6">
                        <a:shade val="65000"/>
                        <a:satMod val="130000"/>
                      </a:srgbClr>
                    </a:gs>
                    <a:gs pos="92000">
                      <a:srgbClr val="0F6FC6">
                        <a:shade val="50000"/>
                        <a:satMod val="120000"/>
                      </a:srgbClr>
                    </a:gs>
                    <a:gs pos="100000">
                      <a:srgbClr val="0F6FC6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Fine.</a:t>
            </a:r>
            <a:endParaRPr lang="it-IT" sz="5400" b="1" cap="all" dirty="0">
              <a:ln w="0"/>
              <a:gradFill flip="none">
                <a:gsLst>
                  <a:gs pos="0">
                    <a:srgbClr val="0F6FC6">
                      <a:tint val="75000"/>
                      <a:shade val="75000"/>
                      <a:satMod val="170000"/>
                    </a:srgbClr>
                  </a:gs>
                  <a:gs pos="49000">
                    <a:srgbClr val="0F6FC6">
                      <a:tint val="88000"/>
                      <a:shade val="65000"/>
                      <a:satMod val="172000"/>
                    </a:srgbClr>
                  </a:gs>
                  <a:gs pos="50000">
                    <a:srgbClr val="0F6FC6">
                      <a:shade val="65000"/>
                      <a:satMod val="130000"/>
                    </a:srgbClr>
                  </a:gs>
                  <a:gs pos="92000">
                    <a:srgbClr val="0F6FC6">
                      <a:shade val="50000"/>
                      <a:satMod val="120000"/>
                    </a:srgbClr>
                  </a:gs>
                  <a:gs pos="100000">
                    <a:srgbClr val="0F6FC6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advTm="9157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180</TotalTime>
  <Words>73</Words>
  <Application>Microsoft Office PowerPoint</Application>
  <PresentationFormat>Presentazione su schermo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Equinozio</vt:lpstr>
      <vt:lpstr>Acquario di Genova </vt:lpstr>
      <vt:lpstr>Partenza in allegria!</vt:lpstr>
      <vt:lpstr>Per vedere fondali meravigliosi…</vt:lpstr>
      <vt:lpstr>…e creature pieni di mistero</vt:lpstr>
      <vt:lpstr> Imitazione poco riuscita (troppo carino l’umano)</vt:lpstr>
      <vt:lpstr>La curiosità muove il mondo!</vt:lpstr>
      <vt:lpstr>Diapositiva 7</vt:lpstr>
      <vt:lpstr>Infine passeggiata per Genova…</vt:lpstr>
      <vt:lpstr>… ed è già ora di ripartire.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Jenny D'Agostino</dc:creator>
  <cp:lastModifiedBy>Jenny D'Agostino</cp:lastModifiedBy>
  <cp:revision>11</cp:revision>
  <dcterms:created xsi:type="dcterms:W3CDTF">2025-06-19T19:19:58Z</dcterms:created>
  <dcterms:modified xsi:type="dcterms:W3CDTF">2025-06-20T12:23:55Z</dcterms:modified>
</cp:coreProperties>
</file>